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Lst>
  <p:sldSz cy="5143500" cx="9144000"/>
  <p:notesSz cx="6858000" cy="9144000"/>
  <p:embeddedFontLst>
    <p:embeddedFont>
      <p:font typeface="Inter SemiBold"/>
      <p:regular r:id="rId78"/>
      <p:bold r:id="rId79"/>
    </p:embeddedFont>
    <p:embeddedFont>
      <p:font typeface="Inter"/>
      <p:regular r:id="rId80"/>
      <p:bold r:id="rId81"/>
    </p:embeddedFont>
    <p:embeddedFont>
      <p:font typeface="Kalam"/>
      <p:regular r:id="rId82"/>
      <p:bold r:id="rId83"/>
    </p:embeddedFont>
    <p:embeddedFont>
      <p:font typeface="Inter Medium"/>
      <p:regular r:id="rId84"/>
      <p:bold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84" Type="http://schemas.openxmlformats.org/officeDocument/2006/relationships/font" Target="fonts/InterMedium-regular.fntdata"/><Relationship Id="rId83" Type="http://schemas.openxmlformats.org/officeDocument/2006/relationships/font" Target="fonts/Kalam-bold.fntdata"/><Relationship Id="rId42" Type="http://schemas.openxmlformats.org/officeDocument/2006/relationships/slide" Target="slides/slide38.xml"/><Relationship Id="rId41" Type="http://schemas.openxmlformats.org/officeDocument/2006/relationships/slide" Target="slides/slide37.xml"/><Relationship Id="rId85" Type="http://schemas.openxmlformats.org/officeDocument/2006/relationships/font" Target="fonts/InterMedium-bold.fntdata"/><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80" Type="http://schemas.openxmlformats.org/officeDocument/2006/relationships/font" Target="fonts/Inter-regular.fntdata"/><Relationship Id="rId82" Type="http://schemas.openxmlformats.org/officeDocument/2006/relationships/font" Target="fonts/Kalam-regular.fntdata"/><Relationship Id="rId81" Type="http://schemas.openxmlformats.org/officeDocument/2006/relationships/font" Target="fonts/Inter-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73" Type="http://schemas.openxmlformats.org/officeDocument/2006/relationships/slide" Target="slides/slide69.xml"/><Relationship Id="rId72" Type="http://schemas.openxmlformats.org/officeDocument/2006/relationships/slide" Target="slides/slide68.xml"/><Relationship Id="rId31" Type="http://schemas.openxmlformats.org/officeDocument/2006/relationships/slide" Target="slides/slide27.xml"/><Relationship Id="rId75" Type="http://schemas.openxmlformats.org/officeDocument/2006/relationships/slide" Target="slides/slide71.xml"/><Relationship Id="rId30" Type="http://schemas.openxmlformats.org/officeDocument/2006/relationships/slide" Target="slides/slide26.xml"/><Relationship Id="rId74" Type="http://schemas.openxmlformats.org/officeDocument/2006/relationships/slide" Target="slides/slide70.xml"/><Relationship Id="rId33" Type="http://schemas.openxmlformats.org/officeDocument/2006/relationships/slide" Target="slides/slide29.xml"/><Relationship Id="rId77" Type="http://schemas.openxmlformats.org/officeDocument/2006/relationships/slide" Target="slides/slide73.xml"/><Relationship Id="rId32" Type="http://schemas.openxmlformats.org/officeDocument/2006/relationships/slide" Target="slides/slide28.xml"/><Relationship Id="rId76" Type="http://schemas.openxmlformats.org/officeDocument/2006/relationships/slide" Target="slides/slide72.xml"/><Relationship Id="rId35" Type="http://schemas.openxmlformats.org/officeDocument/2006/relationships/slide" Target="slides/slide31.xml"/><Relationship Id="rId79" Type="http://schemas.openxmlformats.org/officeDocument/2006/relationships/font" Target="fonts/InterSemiBold-bold.fntdata"/><Relationship Id="rId34" Type="http://schemas.openxmlformats.org/officeDocument/2006/relationships/slide" Target="slides/slide30.xml"/><Relationship Id="rId78" Type="http://schemas.openxmlformats.org/officeDocument/2006/relationships/font" Target="fonts/InterSemiBold-regular.fntdata"/><Relationship Id="rId71" Type="http://schemas.openxmlformats.org/officeDocument/2006/relationships/slide" Target="slides/slide67.xml"/><Relationship Id="rId70" Type="http://schemas.openxmlformats.org/officeDocument/2006/relationships/slide" Target="slides/slide66.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slide" Target="slides/slide58.xml"/><Relationship Id="rId61" Type="http://schemas.openxmlformats.org/officeDocument/2006/relationships/slide" Target="slides/slide57.xml"/><Relationship Id="rId20" Type="http://schemas.openxmlformats.org/officeDocument/2006/relationships/slide" Target="slides/slide16.xml"/><Relationship Id="rId64" Type="http://schemas.openxmlformats.org/officeDocument/2006/relationships/slide" Target="slides/slide60.xml"/><Relationship Id="rId63" Type="http://schemas.openxmlformats.org/officeDocument/2006/relationships/slide" Target="slides/slide59.xml"/><Relationship Id="rId22" Type="http://schemas.openxmlformats.org/officeDocument/2006/relationships/slide" Target="slides/slide18.xml"/><Relationship Id="rId66" Type="http://schemas.openxmlformats.org/officeDocument/2006/relationships/slide" Target="slides/slide62.xml"/><Relationship Id="rId21" Type="http://schemas.openxmlformats.org/officeDocument/2006/relationships/slide" Target="slides/slide17.xml"/><Relationship Id="rId65" Type="http://schemas.openxmlformats.org/officeDocument/2006/relationships/slide" Target="slides/slide61.xml"/><Relationship Id="rId24" Type="http://schemas.openxmlformats.org/officeDocument/2006/relationships/slide" Target="slides/slide20.xml"/><Relationship Id="rId68" Type="http://schemas.openxmlformats.org/officeDocument/2006/relationships/slide" Target="slides/slide64.xml"/><Relationship Id="rId23" Type="http://schemas.openxmlformats.org/officeDocument/2006/relationships/slide" Target="slides/slide19.xml"/><Relationship Id="rId67" Type="http://schemas.openxmlformats.org/officeDocument/2006/relationships/slide" Target="slides/slide63.xml"/><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69" Type="http://schemas.openxmlformats.org/officeDocument/2006/relationships/slide" Target="slides/slide65.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b63f325f5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b63f325f5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b425268bf6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b425268bf6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b425268bf6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b425268bf6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b7bbfc809f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b7bbfc809f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b425268bf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b425268bf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b425268bf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b425268bf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b425268bf6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b425268bf6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78cccc1d96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78cccc1d9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b425268bf6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b425268bf6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b425268bf6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b425268bf6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b425268bf6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b425268bf6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b425268bf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b425268bf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b425268bf6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b425268bf6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b425268bf6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b425268bf6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b7bbfc809f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b7bbfc809f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b425268bf6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b425268bf6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b425268bf6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b425268bf6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b425268bf6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b425268bf6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78cccc1d96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78cccc1d96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b425268bf6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b425268bf6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b425268bf6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b425268bf6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b425268bf6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b425268bf6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b425268bf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b425268bf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b425268bf6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b425268bf6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b77547f040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b77547f040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b77547f040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b77547f040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b77547f040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b77547f040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b4073293c1_1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b4073293c1_1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b4073293c1_1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b4073293c1_1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b77547f040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b77547f040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b7eb9a3b1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b7eb9a3b1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b77547f04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b77547f04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b77547f040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b77547f040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b425268bf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b425268bf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b7eb9a3b11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b7eb9a3b1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b65b5c2fbf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b65b5c2fbf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b65b5c2fbf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b65b5c2fbf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afa0bf66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afa0bf66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afa0bf664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afa0bf664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afa0bf664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afa0bf664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afa0bf6642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afa0bf6642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afa0bf6642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afa0bf6642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afa0bf6642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afa0bf6642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b65b5c2fbf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b65b5c2fbf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78cccc1d96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78cccc1d96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b65b5c2fbf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b65b5c2fbf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b65b5c2fbf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b65b5c2fbf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b7eb9a3b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b7eb9a3b1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b4073293c1_1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b4073293c1_1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b4073293c1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b4073293c1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b4073293c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b4073293c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b65b5c2fbf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b65b5c2fbf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b65b5c2fbf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b65b5c2fbf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b77547f040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b77547f040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b7eb9a3b1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b7eb9a3b1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b425268bf6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b425268bf6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b7eb9a3b1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b7eb9a3b1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b7eb9a3b11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b7eb9a3b11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b65b5c2fbf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b65b5c2fbf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b65b5c2fbf_0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b65b5c2fbf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b42434d34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b42434d34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b42434d342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b42434d342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b79814aac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b79814aac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b79814aac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b79814aac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b42434d34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b42434d34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b42434d342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b42434d342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b411978fe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b411978fe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b42434d34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b42434d34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b79814aac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 name="Google Shape;741;gb79814aac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b79814aa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 name="Google Shape;747;gb79814aa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b42434d34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b42434d34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b425268bf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b425268bf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b411978fe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b411978fe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rst slide" type="title">
  <p:cSld name="TITLE">
    <p:bg>
      <p:bgPr>
        <a:solidFill>
          <a:srgbClr val="221F20"/>
        </a:solidFill>
      </p:bgPr>
    </p:bg>
    <p:spTree>
      <p:nvGrpSpPr>
        <p:cNvPr id="9" name="Shape 9"/>
        <p:cNvGrpSpPr/>
        <p:nvPr/>
      </p:nvGrpSpPr>
      <p:grpSpPr>
        <a:xfrm>
          <a:off x="0" y="0"/>
          <a:ext cx="0" cy="0"/>
          <a:chOff x="0" y="0"/>
          <a:chExt cx="0" cy="0"/>
        </a:xfrm>
      </p:grpSpPr>
      <p:sp>
        <p:nvSpPr>
          <p:cNvPr id="10" name="Google Shape;10;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 name="Google Shape;11;p2"/>
          <p:cNvSpPr/>
          <p:nvPr/>
        </p:nvSpPr>
        <p:spPr>
          <a:xfrm>
            <a:off x="0" y="778825"/>
            <a:ext cx="453900" cy="434400"/>
          </a:xfrm>
          <a:prstGeom prst="rightArrow">
            <a:avLst>
              <a:gd fmla="val 50000" name="adj1"/>
              <a:gd fmla="val 50000" name="adj2"/>
            </a:avLst>
          </a:prstGeom>
          <a:solidFill>
            <a:srgbClr val="8978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978EA"/>
              </a:solidFill>
            </a:endParaRPr>
          </a:p>
        </p:txBody>
      </p:sp>
      <p:sp>
        <p:nvSpPr>
          <p:cNvPr id="12" name="Google Shape;12;p2"/>
          <p:cNvSpPr txBox="1"/>
          <p:nvPr>
            <p:ph type="title"/>
          </p:nvPr>
        </p:nvSpPr>
        <p:spPr>
          <a:xfrm>
            <a:off x="551600" y="531175"/>
            <a:ext cx="6924600" cy="3621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b="1" sz="4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 swapped">
  <p:cSld name="SECTION_HEADER_1_1_2">
    <p:spTree>
      <p:nvGrpSpPr>
        <p:cNvPr id="123" name="Shape 123"/>
        <p:cNvGrpSpPr/>
        <p:nvPr/>
      </p:nvGrpSpPr>
      <p:grpSpPr>
        <a:xfrm>
          <a:off x="0" y="0"/>
          <a:ext cx="0" cy="0"/>
          <a:chOff x="0" y="0"/>
          <a:chExt cx="0" cy="0"/>
        </a:xfrm>
      </p:grpSpPr>
      <p:sp>
        <p:nvSpPr>
          <p:cNvPr id="124" name="Google Shape;124;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125" name="Google Shape;125;p11"/>
          <p:cNvCxnSpPr/>
          <p:nvPr/>
        </p:nvCxnSpPr>
        <p:spPr>
          <a:xfrm>
            <a:off x="403406" y="4726342"/>
            <a:ext cx="3710400" cy="0"/>
          </a:xfrm>
          <a:prstGeom prst="straightConnector1">
            <a:avLst/>
          </a:prstGeom>
          <a:noFill/>
          <a:ln cap="flat" cmpd="sng" w="9525">
            <a:solidFill>
              <a:srgbClr val="F0EDEA"/>
            </a:solidFill>
            <a:prstDash val="solid"/>
            <a:round/>
            <a:headEnd len="med" w="med" type="none"/>
            <a:tailEnd len="med" w="med" type="none"/>
          </a:ln>
        </p:spPr>
      </p:cxnSp>
      <p:sp>
        <p:nvSpPr>
          <p:cNvPr id="126" name="Google Shape;126;p11"/>
          <p:cNvSpPr/>
          <p:nvPr/>
        </p:nvSpPr>
        <p:spPr>
          <a:xfrm>
            <a:off x="4520109" y="125"/>
            <a:ext cx="4623900" cy="5143500"/>
          </a:xfrm>
          <a:prstGeom prst="rect">
            <a:avLst/>
          </a:prstGeom>
          <a:solidFill>
            <a:srgbClr val="63B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3B0A0"/>
              </a:solidFill>
            </a:endParaRPr>
          </a:p>
        </p:txBody>
      </p:sp>
      <p:sp>
        <p:nvSpPr>
          <p:cNvPr id="127" name="Google Shape;127;p11"/>
          <p:cNvSpPr txBox="1"/>
          <p:nvPr>
            <p:ph type="title"/>
          </p:nvPr>
        </p:nvSpPr>
        <p:spPr>
          <a:xfrm>
            <a:off x="465575" y="420450"/>
            <a:ext cx="3562500" cy="395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600"/>
              <a:buFont typeface="Inter SemiBold"/>
              <a:buNone/>
              <a:defRPr sz="3600">
                <a:latin typeface="Inter SemiBold"/>
                <a:ea typeface="Inter SemiBold"/>
                <a:cs typeface="Inter SemiBold"/>
                <a:sym typeface="Inter SemiBold"/>
              </a:defRPr>
            </a:lvl1pPr>
            <a:lvl2pPr lvl="1" rtl="0">
              <a:lnSpc>
                <a:spcPct val="100000"/>
              </a:lnSpc>
              <a:spcBef>
                <a:spcPts val="0"/>
              </a:spcBef>
              <a:spcAft>
                <a:spcPts val="0"/>
              </a:spcAft>
              <a:buSzPts val="2800"/>
              <a:buFont typeface="Inter SemiBold"/>
              <a:buNone/>
              <a:defRPr>
                <a:latin typeface="Inter SemiBold"/>
                <a:ea typeface="Inter SemiBold"/>
                <a:cs typeface="Inter SemiBold"/>
                <a:sym typeface="Inter SemiBold"/>
              </a:defRPr>
            </a:lvl2pPr>
            <a:lvl3pPr lvl="2" rtl="0">
              <a:lnSpc>
                <a:spcPct val="100000"/>
              </a:lnSpc>
              <a:spcBef>
                <a:spcPts val="0"/>
              </a:spcBef>
              <a:spcAft>
                <a:spcPts val="0"/>
              </a:spcAft>
              <a:buSzPts val="2800"/>
              <a:buFont typeface="Inter SemiBold"/>
              <a:buNone/>
              <a:defRPr>
                <a:latin typeface="Inter SemiBold"/>
                <a:ea typeface="Inter SemiBold"/>
                <a:cs typeface="Inter SemiBold"/>
                <a:sym typeface="Inter SemiBold"/>
              </a:defRPr>
            </a:lvl3pPr>
            <a:lvl4pPr lvl="3" rtl="0">
              <a:lnSpc>
                <a:spcPct val="100000"/>
              </a:lnSpc>
              <a:spcBef>
                <a:spcPts val="0"/>
              </a:spcBef>
              <a:spcAft>
                <a:spcPts val="0"/>
              </a:spcAft>
              <a:buSzPts val="2800"/>
              <a:buFont typeface="Inter SemiBold"/>
              <a:buNone/>
              <a:defRPr>
                <a:latin typeface="Inter SemiBold"/>
                <a:ea typeface="Inter SemiBold"/>
                <a:cs typeface="Inter SemiBold"/>
                <a:sym typeface="Inter SemiBold"/>
              </a:defRPr>
            </a:lvl4pPr>
            <a:lvl5pPr lvl="4" rtl="0">
              <a:lnSpc>
                <a:spcPct val="100000"/>
              </a:lnSpc>
              <a:spcBef>
                <a:spcPts val="0"/>
              </a:spcBef>
              <a:spcAft>
                <a:spcPts val="0"/>
              </a:spcAft>
              <a:buSzPts val="2800"/>
              <a:buFont typeface="Inter SemiBold"/>
              <a:buNone/>
              <a:defRPr>
                <a:latin typeface="Inter SemiBold"/>
                <a:ea typeface="Inter SemiBold"/>
                <a:cs typeface="Inter SemiBold"/>
                <a:sym typeface="Inter SemiBold"/>
              </a:defRPr>
            </a:lvl5pPr>
            <a:lvl6pPr lvl="5" rtl="0">
              <a:lnSpc>
                <a:spcPct val="100000"/>
              </a:lnSpc>
              <a:spcBef>
                <a:spcPts val="0"/>
              </a:spcBef>
              <a:spcAft>
                <a:spcPts val="0"/>
              </a:spcAft>
              <a:buSzPts val="2800"/>
              <a:buFont typeface="Inter SemiBold"/>
              <a:buNone/>
              <a:defRPr>
                <a:latin typeface="Inter SemiBold"/>
                <a:ea typeface="Inter SemiBold"/>
                <a:cs typeface="Inter SemiBold"/>
                <a:sym typeface="Inter SemiBold"/>
              </a:defRPr>
            </a:lvl6pPr>
            <a:lvl7pPr lvl="6" rtl="0">
              <a:lnSpc>
                <a:spcPct val="100000"/>
              </a:lnSpc>
              <a:spcBef>
                <a:spcPts val="0"/>
              </a:spcBef>
              <a:spcAft>
                <a:spcPts val="0"/>
              </a:spcAft>
              <a:buSzPts val="2800"/>
              <a:buFont typeface="Inter SemiBold"/>
              <a:buNone/>
              <a:defRPr>
                <a:latin typeface="Inter SemiBold"/>
                <a:ea typeface="Inter SemiBold"/>
                <a:cs typeface="Inter SemiBold"/>
                <a:sym typeface="Inter SemiBold"/>
              </a:defRPr>
            </a:lvl7pPr>
            <a:lvl8pPr lvl="7" rtl="0">
              <a:lnSpc>
                <a:spcPct val="100000"/>
              </a:lnSpc>
              <a:spcBef>
                <a:spcPts val="0"/>
              </a:spcBef>
              <a:spcAft>
                <a:spcPts val="0"/>
              </a:spcAft>
              <a:buSzPts val="2800"/>
              <a:buFont typeface="Inter SemiBold"/>
              <a:buNone/>
              <a:defRPr>
                <a:latin typeface="Inter SemiBold"/>
                <a:ea typeface="Inter SemiBold"/>
                <a:cs typeface="Inter SemiBold"/>
                <a:sym typeface="Inter SemiBold"/>
              </a:defRPr>
            </a:lvl8pPr>
            <a:lvl9pPr lvl="8" rtl="0">
              <a:lnSpc>
                <a:spcPct val="100000"/>
              </a:lnSpc>
              <a:spcBef>
                <a:spcPts val="0"/>
              </a:spcBef>
              <a:spcAft>
                <a:spcPts val="0"/>
              </a:spcAft>
              <a:buSzPts val="2800"/>
              <a:buFont typeface="Inter SemiBold"/>
              <a:buNone/>
              <a:defRPr>
                <a:latin typeface="Inter SemiBold"/>
                <a:ea typeface="Inter SemiBold"/>
                <a:cs typeface="Inter SemiBold"/>
                <a:sym typeface="Inter SemiBold"/>
              </a:defRPr>
            </a:lvl9pPr>
          </a:lstStyle>
          <a:p/>
        </p:txBody>
      </p:sp>
      <p:grpSp>
        <p:nvGrpSpPr>
          <p:cNvPr id="128" name="Google Shape;128;p11"/>
          <p:cNvGrpSpPr/>
          <p:nvPr/>
        </p:nvGrpSpPr>
        <p:grpSpPr>
          <a:xfrm>
            <a:off x="403402" y="4765242"/>
            <a:ext cx="3757321" cy="338700"/>
            <a:chOff x="5003977" y="4729100"/>
            <a:chExt cx="3757321" cy="338700"/>
          </a:xfrm>
        </p:grpSpPr>
        <p:grpSp>
          <p:nvGrpSpPr>
            <p:cNvPr id="129" name="Google Shape;129;p11"/>
            <p:cNvGrpSpPr/>
            <p:nvPr/>
          </p:nvGrpSpPr>
          <p:grpSpPr>
            <a:xfrm>
              <a:off x="7664202" y="4729100"/>
              <a:ext cx="1097096" cy="338700"/>
              <a:chOff x="627795" y="4729101"/>
              <a:chExt cx="1097096" cy="338700"/>
            </a:xfrm>
          </p:grpSpPr>
          <p:pic>
            <p:nvPicPr>
              <p:cNvPr id="130" name="Google Shape;130;p11"/>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31" name="Google Shape;131;p11"/>
              <p:cNvSpPr txBox="1"/>
              <p:nvPr/>
            </p:nvSpPr>
            <p:spPr>
              <a:xfrm>
                <a:off x="724390" y="4729101"/>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FrankElavsky</a:t>
                </a:r>
                <a:endParaRPr sz="1000">
                  <a:solidFill>
                    <a:schemeClr val="accent4"/>
                  </a:solidFill>
                  <a:latin typeface="Inter SemiBold"/>
                  <a:ea typeface="Inter SemiBold"/>
                  <a:cs typeface="Inter SemiBold"/>
                  <a:sym typeface="Inter SemiBold"/>
                </a:endParaRPr>
              </a:p>
            </p:txBody>
          </p:sp>
        </p:grpSp>
        <p:grpSp>
          <p:nvGrpSpPr>
            <p:cNvPr id="132" name="Google Shape;132;p11"/>
            <p:cNvGrpSpPr/>
            <p:nvPr/>
          </p:nvGrpSpPr>
          <p:grpSpPr>
            <a:xfrm>
              <a:off x="5003977" y="4729100"/>
              <a:ext cx="896698" cy="338700"/>
              <a:chOff x="627795" y="4729101"/>
              <a:chExt cx="896698" cy="338700"/>
            </a:xfrm>
          </p:grpSpPr>
          <p:pic>
            <p:nvPicPr>
              <p:cNvPr id="133" name="Google Shape;133;p11"/>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34" name="Google Shape;134;p11"/>
              <p:cNvSpPr txBox="1"/>
              <p:nvPr/>
            </p:nvSpPr>
            <p:spPr>
              <a:xfrm>
                <a:off x="724393" y="4729101"/>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LareneLg</a:t>
                </a:r>
                <a:endParaRPr sz="1000">
                  <a:solidFill>
                    <a:schemeClr val="accent4"/>
                  </a:solidFill>
                  <a:latin typeface="Inter SemiBold"/>
                  <a:ea typeface="Inter SemiBold"/>
                  <a:cs typeface="Inter SemiBold"/>
                  <a:sym typeface="Inter SemiBold"/>
                </a:endParaRPr>
              </a:p>
            </p:txBody>
          </p:sp>
        </p:grpSp>
        <p:grpSp>
          <p:nvGrpSpPr>
            <p:cNvPr id="135" name="Google Shape;135;p11"/>
            <p:cNvGrpSpPr/>
            <p:nvPr/>
          </p:nvGrpSpPr>
          <p:grpSpPr>
            <a:xfrm>
              <a:off x="6333789" y="4729100"/>
              <a:ext cx="897298" cy="338700"/>
              <a:chOff x="627795" y="4729101"/>
              <a:chExt cx="897298" cy="338700"/>
            </a:xfrm>
          </p:grpSpPr>
          <p:pic>
            <p:nvPicPr>
              <p:cNvPr id="136" name="Google Shape;136;p11"/>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37" name="Google Shape;137;p11"/>
              <p:cNvSpPr txBox="1"/>
              <p:nvPr/>
            </p:nvSpPr>
            <p:spPr>
              <a:xfrm>
                <a:off x="724392" y="4729101"/>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liatrisbian</a:t>
                </a:r>
                <a:endParaRPr sz="1000">
                  <a:solidFill>
                    <a:schemeClr val="accent4"/>
                  </a:solidFill>
                  <a:latin typeface="Inter SemiBold"/>
                  <a:ea typeface="Inter SemiBold"/>
                  <a:cs typeface="Inter SemiBold"/>
                  <a:sym typeface="Inter SemiBold"/>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 swapped + inverted">
  <p:cSld name="SECTION_HEADER_1_1_2_1">
    <p:bg>
      <p:bgPr>
        <a:solidFill>
          <a:srgbClr val="F0EDEA"/>
        </a:solidFill>
      </p:bgPr>
    </p:bg>
    <p:spTree>
      <p:nvGrpSpPr>
        <p:cNvPr id="138" name="Shape 138"/>
        <p:cNvGrpSpPr/>
        <p:nvPr/>
      </p:nvGrpSpPr>
      <p:grpSpPr>
        <a:xfrm>
          <a:off x="0" y="0"/>
          <a:ext cx="0" cy="0"/>
          <a:chOff x="0" y="0"/>
          <a:chExt cx="0" cy="0"/>
        </a:xfrm>
      </p:grpSpPr>
      <p:sp>
        <p:nvSpPr>
          <p:cNvPr id="139" name="Google Shape;13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140" name="Google Shape;140;p12"/>
          <p:cNvCxnSpPr/>
          <p:nvPr/>
        </p:nvCxnSpPr>
        <p:spPr>
          <a:xfrm>
            <a:off x="403406" y="4726342"/>
            <a:ext cx="3710400" cy="0"/>
          </a:xfrm>
          <a:prstGeom prst="straightConnector1">
            <a:avLst/>
          </a:prstGeom>
          <a:noFill/>
          <a:ln cap="flat" cmpd="sng" w="9525">
            <a:solidFill>
              <a:srgbClr val="221F20"/>
            </a:solidFill>
            <a:prstDash val="solid"/>
            <a:round/>
            <a:headEnd len="med" w="med" type="none"/>
            <a:tailEnd len="med" w="med" type="none"/>
          </a:ln>
        </p:spPr>
      </p:cxnSp>
      <p:sp>
        <p:nvSpPr>
          <p:cNvPr id="141" name="Google Shape;141;p12"/>
          <p:cNvSpPr/>
          <p:nvPr/>
        </p:nvSpPr>
        <p:spPr>
          <a:xfrm>
            <a:off x="4520109" y="125"/>
            <a:ext cx="4623900" cy="5143500"/>
          </a:xfrm>
          <a:prstGeom prst="rect">
            <a:avLst/>
          </a:prstGeom>
          <a:solidFill>
            <a:srgbClr val="63B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3B0A0"/>
              </a:solidFill>
            </a:endParaRPr>
          </a:p>
        </p:txBody>
      </p:sp>
      <p:sp>
        <p:nvSpPr>
          <p:cNvPr id="142" name="Google Shape;142;p12"/>
          <p:cNvSpPr txBox="1"/>
          <p:nvPr>
            <p:ph type="title"/>
          </p:nvPr>
        </p:nvSpPr>
        <p:spPr>
          <a:xfrm>
            <a:off x="465575" y="420450"/>
            <a:ext cx="3562500" cy="395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221F20"/>
              </a:buClr>
              <a:buSzPts val="3600"/>
              <a:buFont typeface="Inter SemiBold"/>
              <a:buNone/>
              <a:defRPr sz="3600">
                <a:solidFill>
                  <a:srgbClr val="221F20"/>
                </a:solidFill>
                <a:latin typeface="Inter SemiBold"/>
                <a:ea typeface="Inter SemiBold"/>
                <a:cs typeface="Inter SemiBold"/>
                <a:sym typeface="Inter SemiBold"/>
              </a:defRPr>
            </a:lvl1pPr>
            <a:lvl2pPr lvl="1" rtl="0">
              <a:lnSpc>
                <a:spcPct val="100000"/>
              </a:lnSpc>
              <a:spcBef>
                <a:spcPts val="0"/>
              </a:spcBef>
              <a:spcAft>
                <a:spcPts val="0"/>
              </a:spcAft>
              <a:buClr>
                <a:srgbClr val="221F20"/>
              </a:buClr>
              <a:buSzPts val="2800"/>
              <a:buFont typeface="Inter SemiBold"/>
              <a:buNone/>
              <a:defRPr>
                <a:solidFill>
                  <a:srgbClr val="221F20"/>
                </a:solidFill>
                <a:latin typeface="Inter SemiBold"/>
                <a:ea typeface="Inter SemiBold"/>
                <a:cs typeface="Inter SemiBold"/>
                <a:sym typeface="Inter SemiBold"/>
              </a:defRPr>
            </a:lvl2pPr>
            <a:lvl3pPr lvl="2" rtl="0">
              <a:lnSpc>
                <a:spcPct val="100000"/>
              </a:lnSpc>
              <a:spcBef>
                <a:spcPts val="0"/>
              </a:spcBef>
              <a:spcAft>
                <a:spcPts val="0"/>
              </a:spcAft>
              <a:buClr>
                <a:srgbClr val="221F20"/>
              </a:buClr>
              <a:buSzPts val="2800"/>
              <a:buFont typeface="Inter SemiBold"/>
              <a:buNone/>
              <a:defRPr>
                <a:solidFill>
                  <a:srgbClr val="221F20"/>
                </a:solidFill>
                <a:latin typeface="Inter SemiBold"/>
                <a:ea typeface="Inter SemiBold"/>
                <a:cs typeface="Inter SemiBold"/>
                <a:sym typeface="Inter SemiBold"/>
              </a:defRPr>
            </a:lvl3pPr>
            <a:lvl4pPr lvl="3" rtl="0">
              <a:lnSpc>
                <a:spcPct val="100000"/>
              </a:lnSpc>
              <a:spcBef>
                <a:spcPts val="0"/>
              </a:spcBef>
              <a:spcAft>
                <a:spcPts val="0"/>
              </a:spcAft>
              <a:buClr>
                <a:srgbClr val="221F20"/>
              </a:buClr>
              <a:buSzPts val="2800"/>
              <a:buFont typeface="Inter SemiBold"/>
              <a:buNone/>
              <a:defRPr>
                <a:solidFill>
                  <a:srgbClr val="221F20"/>
                </a:solidFill>
                <a:latin typeface="Inter SemiBold"/>
                <a:ea typeface="Inter SemiBold"/>
                <a:cs typeface="Inter SemiBold"/>
                <a:sym typeface="Inter SemiBold"/>
              </a:defRPr>
            </a:lvl4pPr>
            <a:lvl5pPr lvl="4" rtl="0">
              <a:lnSpc>
                <a:spcPct val="100000"/>
              </a:lnSpc>
              <a:spcBef>
                <a:spcPts val="0"/>
              </a:spcBef>
              <a:spcAft>
                <a:spcPts val="0"/>
              </a:spcAft>
              <a:buClr>
                <a:srgbClr val="221F20"/>
              </a:buClr>
              <a:buSzPts val="2800"/>
              <a:buFont typeface="Inter SemiBold"/>
              <a:buNone/>
              <a:defRPr>
                <a:solidFill>
                  <a:srgbClr val="221F20"/>
                </a:solidFill>
                <a:latin typeface="Inter SemiBold"/>
                <a:ea typeface="Inter SemiBold"/>
                <a:cs typeface="Inter SemiBold"/>
                <a:sym typeface="Inter SemiBold"/>
              </a:defRPr>
            </a:lvl5pPr>
            <a:lvl6pPr lvl="5" rtl="0">
              <a:lnSpc>
                <a:spcPct val="100000"/>
              </a:lnSpc>
              <a:spcBef>
                <a:spcPts val="0"/>
              </a:spcBef>
              <a:spcAft>
                <a:spcPts val="0"/>
              </a:spcAft>
              <a:buClr>
                <a:srgbClr val="221F20"/>
              </a:buClr>
              <a:buSzPts val="2800"/>
              <a:buFont typeface="Inter SemiBold"/>
              <a:buNone/>
              <a:defRPr>
                <a:solidFill>
                  <a:srgbClr val="221F20"/>
                </a:solidFill>
                <a:latin typeface="Inter SemiBold"/>
                <a:ea typeface="Inter SemiBold"/>
                <a:cs typeface="Inter SemiBold"/>
                <a:sym typeface="Inter SemiBold"/>
              </a:defRPr>
            </a:lvl6pPr>
            <a:lvl7pPr lvl="6" rtl="0">
              <a:lnSpc>
                <a:spcPct val="100000"/>
              </a:lnSpc>
              <a:spcBef>
                <a:spcPts val="0"/>
              </a:spcBef>
              <a:spcAft>
                <a:spcPts val="0"/>
              </a:spcAft>
              <a:buClr>
                <a:srgbClr val="221F20"/>
              </a:buClr>
              <a:buSzPts val="2800"/>
              <a:buFont typeface="Inter SemiBold"/>
              <a:buNone/>
              <a:defRPr>
                <a:solidFill>
                  <a:srgbClr val="221F20"/>
                </a:solidFill>
                <a:latin typeface="Inter SemiBold"/>
                <a:ea typeface="Inter SemiBold"/>
                <a:cs typeface="Inter SemiBold"/>
                <a:sym typeface="Inter SemiBold"/>
              </a:defRPr>
            </a:lvl7pPr>
            <a:lvl8pPr lvl="7" rtl="0">
              <a:lnSpc>
                <a:spcPct val="100000"/>
              </a:lnSpc>
              <a:spcBef>
                <a:spcPts val="0"/>
              </a:spcBef>
              <a:spcAft>
                <a:spcPts val="0"/>
              </a:spcAft>
              <a:buClr>
                <a:srgbClr val="221F20"/>
              </a:buClr>
              <a:buSzPts val="2800"/>
              <a:buFont typeface="Inter SemiBold"/>
              <a:buNone/>
              <a:defRPr>
                <a:solidFill>
                  <a:srgbClr val="221F20"/>
                </a:solidFill>
                <a:latin typeface="Inter SemiBold"/>
                <a:ea typeface="Inter SemiBold"/>
                <a:cs typeface="Inter SemiBold"/>
                <a:sym typeface="Inter SemiBold"/>
              </a:defRPr>
            </a:lvl8pPr>
            <a:lvl9pPr lvl="8" rtl="0">
              <a:lnSpc>
                <a:spcPct val="100000"/>
              </a:lnSpc>
              <a:spcBef>
                <a:spcPts val="0"/>
              </a:spcBef>
              <a:spcAft>
                <a:spcPts val="0"/>
              </a:spcAft>
              <a:buClr>
                <a:srgbClr val="221F20"/>
              </a:buClr>
              <a:buSzPts val="2800"/>
              <a:buFont typeface="Inter SemiBold"/>
              <a:buNone/>
              <a:defRPr>
                <a:solidFill>
                  <a:srgbClr val="221F20"/>
                </a:solidFill>
                <a:latin typeface="Inter SemiBold"/>
                <a:ea typeface="Inter SemiBold"/>
                <a:cs typeface="Inter SemiBold"/>
                <a:sym typeface="Inter SemiBold"/>
              </a:defRPr>
            </a:lvl9pPr>
          </a:lstStyle>
          <a:p/>
        </p:txBody>
      </p:sp>
      <p:grpSp>
        <p:nvGrpSpPr>
          <p:cNvPr id="143" name="Google Shape;143;p12"/>
          <p:cNvGrpSpPr/>
          <p:nvPr/>
        </p:nvGrpSpPr>
        <p:grpSpPr>
          <a:xfrm>
            <a:off x="379298" y="4765242"/>
            <a:ext cx="947152" cy="338700"/>
            <a:chOff x="577348" y="4729100"/>
            <a:chExt cx="947152" cy="338700"/>
          </a:xfrm>
        </p:grpSpPr>
        <p:sp>
          <p:nvSpPr>
            <p:cNvPr id="144" name="Google Shape;144;p12"/>
            <p:cNvSpPr txBox="1"/>
            <p:nvPr/>
          </p:nvSpPr>
          <p:spPr>
            <a:xfrm>
              <a:off x="724400" y="4729100"/>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LareneLg</a:t>
              </a:r>
              <a:endParaRPr sz="1000">
                <a:solidFill>
                  <a:schemeClr val="dk1"/>
                </a:solidFill>
                <a:latin typeface="Inter SemiBold"/>
                <a:ea typeface="Inter SemiBold"/>
                <a:cs typeface="Inter SemiBold"/>
                <a:sym typeface="Inter SemiBold"/>
              </a:endParaRPr>
            </a:p>
          </p:txBody>
        </p:sp>
        <p:pic>
          <p:nvPicPr>
            <p:cNvPr id="145" name="Google Shape;145;p12"/>
            <p:cNvPicPr preferRelativeResize="0"/>
            <p:nvPr/>
          </p:nvPicPr>
          <p:blipFill>
            <a:blip r:embed="rId2">
              <a:alphaModFix/>
            </a:blip>
            <a:stretch>
              <a:fillRect/>
            </a:stretch>
          </p:blipFill>
          <p:spPr>
            <a:xfrm>
              <a:off x="577348" y="4781102"/>
              <a:ext cx="222650" cy="222650"/>
            </a:xfrm>
            <a:prstGeom prst="rect">
              <a:avLst/>
            </a:prstGeom>
            <a:noFill/>
            <a:ln>
              <a:noFill/>
            </a:ln>
          </p:spPr>
        </p:pic>
      </p:grpSp>
      <p:grpSp>
        <p:nvGrpSpPr>
          <p:cNvPr id="146" name="Google Shape;146;p12"/>
          <p:cNvGrpSpPr/>
          <p:nvPr/>
        </p:nvGrpSpPr>
        <p:grpSpPr>
          <a:xfrm>
            <a:off x="1717556" y="4765242"/>
            <a:ext cx="942261" cy="338700"/>
            <a:chOff x="4042610" y="4729100"/>
            <a:chExt cx="942261" cy="338700"/>
          </a:xfrm>
        </p:grpSpPr>
        <p:sp>
          <p:nvSpPr>
            <p:cNvPr id="147" name="Google Shape;147;p12"/>
            <p:cNvSpPr txBox="1"/>
            <p:nvPr/>
          </p:nvSpPr>
          <p:spPr>
            <a:xfrm>
              <a:off x="4184171" y="4729100"/>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liatrisbian</a:t>
              </a:r>
              <a:endParaRPr sz="1000">
                <a:solidFill>
                  <a:schemeClr val="dk1"/>
                </a:solidFill>
                <a:latin typeface="Inter SemiBold"/>
                <a:ea typeface="Inter SemiBold"/>
                <a:cs typeface="Inter SemiBold"/>
                <a:sym typeface="Inter SemiBold"/>
              </a:endParaRPr>
            </a:p>
          </p:txBody>
        </p:sp>
        <p:pic>
          <p:nvPicPr>
            <p:cNvPr id="148" name="Google Shape;148;p12"/>
            <p:cNvPicPr preferRelativeResize="0"/>
            <p:nvPr/>
          </p:nvPicPr>
          <p:blipFill>
            <a:blip r:embed="rId2">
              <a:alphaModFix/>
            </a:blip>
            <a:stretch>
              <a:fillRect/>
            </a:stretch>
          </p:blipFill>
          <p:spPr>
            <a:xfrm>
              <a:off x="4042610" y="4776465"/>
              <a:ext cx="222650" cy="222650"/>
            </a:xfrm>
            <a:prstGeom prst="rect">
              <a:avLst/>
            </a:prstGeom>
            <a:noFill/>
            <a:ln>
              <a:noFill/>
            </a:ln>
          </p:spPr>
        </p:pic>
      </p:grpSp>
      <p:grpSp>
        <p:nvGrpSpPr>
          <p:cNvPr id="149" name="Google Shape;149;p12"/>
          <p:cNvGrpSpPr/>
          <p:nvPr/>
        </p:nvGrpSpPr>
        <p:grpSpPr>
          <a:xfrm>
            <a:off x="3050923" y="4765242"/>
            <a:ext cx="1142042" cy="338700"/>
            <a:chOff x="7502998" y="4729100"/>
            <a:chExt cx="1142042" cy="338700"/>
          </a:xfrm>
        </p:grpSpPr>
        <p:sp>
          <p:nvSpPr>
            <p:cNvPr id="150" name="Google Shape;150;p12"/>
            <p:cNvSpPr txBox="1"/>
            <p:nvPr/>
          </p:nvSpPr>
          <p:spPr>
            <a:xfrm>
              <a:off x="7644540" y="4729100"/>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FrankElavsky</a:t>
              </a:r>
              <a:endParaRPr sz="1000">
                <a:solidFill>
                  <a:schemeClr val="dk1"/>
                </a:solidFill>
                <a:latin typeface="Inter SemiBold"/>
                <a:ea typeface="Inter SemiBold"/>
                <a:cs typeface="Inter SemiBold"/>
                <a:sym typeface="Inter SemiBold"/>
              </a:endParaRPr>
            </a:p>
          </p:txBody>
        </p:sp>
        <p:pic>
          <p:nvPicPr>
            <p:cNvPr id="151" name="Google Shape;151;p12"/>
            <p:cNvPicPr preferRelativeResize="0"/>
            <p:nvPr/>
          </p:nvPicPr>
          <p:blipFill>
            <a:blip r:embed="rId2">
              <a:alphaModFix/>
            </a:blip>
            <a:stretch>
              <a:fillRect/>
            </a:stretch>
          </p:blipFill>
          <p:spPr>
            <a:xfrm>
              <a:off x="7502998" y="4787115"/>
              <a:ext cx="222650" cy="222650"/>
            </a:xfrm>
            <a:prstGeom prst="rect">
              <a:avLst/>
            </a:prstGeom>
            <a:noFill/>
            <a:ln>
              <a:noFill/>
            </a:ln>
          </p:spPr>
        </p:pic>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next to text">
  <p:cSld name="SECTION_HEADER_1_1_1">
    <p:spTree>
      <p:nvGrpSpPr>
        <p:cNvPr id="152" name="Shape 152"/>
        <p:cNvGrpSpPr/>
        <p:nvPr/>
      </p:nvGrpSpPr>
      <p:grpSpPr>
        <a:xfrm>
          <a:off x="0" y="0"/>
          <a:ext cx="0" cy="0"/>
          <a:chOff x="0" y="0"/>
          <a:chExt cx="0" cy="0"/>
        </a:xfrm>
      </p:grpSpPr>
      <p:sp>
        <p:nvSpPr>
          <p:cNvPr id="153" name="Google Shape;153;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154" name="Google Shape;154;p13"/>
          <p:cNvCxnSpPr/>
          <p:nvPr/>
        </p:nvCxnSpPr>
        <p:spPr>
          <a:xfrm>
            <a:off x="627800" y="4726342"/>
            <a:ext cx="7934400" cy="0"/>
          </a:xfrm>
          <a:prstGeom prst="straightConnector1">
            <a:avLst/>
          </a:prstGeom>
          <a:noFill/>
          <a:ln cap="flat" cmpd="sng" w="9525">
            <a:solidFill>
              <a:srgbClr val="F0EDEA"/>
            </a:solidFill>
            <a:prstDash val="solid"/>
            <a:round/>
            <a:headEnd len="med" w="med" type="none"/>
            <a:tailEnd len="med" w="med" type="none"/>
          </a:ln>
        </p:spPr>
      </p:cxnSp>
      <p:sp>
        <p:nvSpPr>
          <p:cNvPr id="155" name="Google Shape;155;p13"/>
          <p:cNvSpPr txBox="1"/>
          <p:nvPr>
            <p:ph type="title"/>
          </p:nvPr>
        </p:nvSpPr>
        <p:spPr>
          <a:xfrm>
            <a:off x="542075" y="464500"/>
            <a:ext cx="35433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600"/>
              <a:buNone/>
              <a:defRPr b="1" sz="3600"/>
            </a:lvl1pPr>
            <a:lvl2pPr lvl="1" rtl="0">
              <a:lnSpc>
                <a:spcPct val="90000"/>
              </a:lnSpc>
              <a:spcBef>
                <a:spcPts val="0"/>
              </a:spcBef>
              <a:spcAft>
                <a:spcPts val="0"/>
              </a:spcAft>
              <a:buSzPts val="2800"/>
              <a:buNone/>
              <a:defRPr/>
            </a:lvl2pPr>
            <a:lvl3pPr lvl="2" rtl="0">
              <a:lnSpc>
                <a:spcPct val="90000"/>
              </a:lnSpc>
              <a:spcBef>
                <a:spcPts val="0"/>
              </a:spcBef>
              <a:spcAft>
                <a:spcPts val="0"/>
              </a:spcAft>
              <a:buSzPts val="2800"/>
              <a:buNone/>
              <a:defRPr/>
            </a:lvl3pPr>
            <a:lvl4pPr lvl="3" rtl="0">
              <a:lnSpc>
                <a:spcPct val="90000"/>
              </a:lnSpc>
              <a:spcBef>
                <a:spcPts val="0"/>
              </a:spcBef>
              <a:spcAft>
                <a:spcPts val="0"/>
              </a:spcAft>
              <a:buSzPts val="2800"/>
              <a:buNone/>
              <a:defRPr/>
            </a:lvl4pPr>
            <a:lvl5pPr lvl="4" rtl="0">
              <a:lnSpc>
                <a:spcPct val="90000"/>
              </a:lnSpc>
              <a:spcBef>
                <a:spcPts val="0"/>
              </a:spcBef>
              <a:spcAft>
                <a:spcPts val="0"/>
              </a:spcAft>
              <a:buSzPts val="2800"/>
              <a:buNone/>
              <a:defRPr/>
            </a:lvl5pPr>
            <a:lvl6pPr lvl="5" rtl="0">
              <a:lnSpc>
                <a:spcPct val="90000"/>
              </a:lnSpc>
              <a:spcBef>
                <a:spcPts val="0"/>
              </a:spcBef>
              <a:spcAft>
                <a:spcPts val="0"/>
              </a:spcAft>
              <a:buSzPts val="2800"/>
              <a:buNone/>
              <a:defRPr/>
            </a:lvl6pPr>
            <a:lvl7pPr lvl="6" rtl="0">
              <a:lnSpc>
                <a:spcPct val="90000"/>
              </a:lnSpc>
              <a:spcBef>
                <a:spcPts val="0"/>
              </a:spcBef>
              <a:spcAft>
                <a:spcPts val="0"/>
              </a:spcAft>
              <a:buSzPts val="2800"/>
              <a:buNone/>
              <a:defRPr/>
            </a:lvl7pPr>
            <a:lvl8pPr lvl="7" rtl="0">
              <a:lnSpc>
                <a:spcPct val="90000"/>
              </a:lnSpc>
              <a:spcBef>
                <a:spcPts val="0"/>
              </a:spcBef>
              <a:spcAft>
                <a:spcPts val="0"/>
              </a:spcAft>
              <a:buSzPts val="2800"/>
              <a:buNone/>
              <a:defRPr/>
            </a:lvl8pPr>
            <a:lvl9pPr lvl="8" rtl="0">
              <a:lnSpc>
                <a:spcPct val="90000"/>
              </a:lnSpc>
              <a:spcBef>
                <a:spcPts val="0"/>
              </a:spcBef>
              <a:spcAft>
                <a:spcPts val="0"/>
              </a:spcAft>
              <a:buSzPts val="2800"/>
              <a:buNone/>
              <a:defRPr/>
            </a:lvl9pPr>
          </a:lstStyle>
          <a:p/>
        </p:txBody>
      </p:sp>
      <p:sp>
        <p:nvSpPr>
          <p:cNvPr id="156" name="Google Shape;156;p13"/>
          <p:cNvSpPr txBox="1"/>
          <p:nvPr>
            <p:ph idx="1" type="body"/>
          </p:nvPr>
        </p:nvSpPr>
        <p:spPr>
          <a:xfrm>
            <a:off x="4964200" y="464500"/>
            <a:ext cx="3650700" cy="4035300"/>
          </a:xfrm>
          <a:prstGeom prst="rect">
            <a:avLst/>
          </a:prstGeom>
        </p:spPr>
        <p:txBody>
          <a:bodyPr anchorCtr="0" anchor="t" bIns="91425" lIns="91425" spcFirstLastPara="1" rIns="91425" wrap="square" tIns="91425">
            <a:noAutofit/>
          </a:bodyPr>
          <a:lstStyle>
            <a:lvl1pPr indent="-355600" lvl="0" marL="457200" rtl="0">
              <a:spcBef>
                <a:spcPts val="0"/>
              </a:spcBef>
              <a:spcAft>
                <a:spcPts val="0"/>
              </a:spcAft>
              <a:buSzPts val="2000"/>
              <a:buFont typeface="Inter SemiBold"/>
              <a:buChar char="●"/>
              <a:defRPr sz="2000">
                <a:latin typeface="Inter SemiBold"/>
                <a:ea typeface="Inter SemiBold"/>
                <a:cs typeface="Inter SemiBold"/>
                <a:sym typeface="Inter SemiBold"/>
              </a:defRPr>
            </a:lvl1pPr>
            <a:lvl2pPr indent="-355600" lvl="1" marL="914400" rtl="0">
              <a:spcBef>
                <a:spcPts val="1600"/>
              </a:spcBef>
              <a:spcAft>
                <a:spcPts val="0"/>
              </a:spcAft>
              <a:buSzPts val="2000"/>
              <a:buFont typeface="Inter SemiBold"/>
              <a:buChar char="○"/>
              <a:defRPr sz="2000">
                <a:latin typeface="Inter SemiBold"/>
                <a:ea typeface="Inter SemiBold"/>
                <a:cs typeface="Inter SemiBold"/>
                <a:sym typeface="Inter SemiBold"/>
              </a:defRPr>
            </a:lvl2pPr>
            <a:lvl3pPr indent="-355600" lvl="2" marL="1371600" rtl="0">
              <a:spcBef>
                <a:spcPts val="1600"/>
              </a:spcBef>
              <a:spcAft>
                <a:spcPts val="0"/>
              </a:spcAft>
              <a:buSzPts val="2000"/>
              <a:buFont typeface="Inter SemiBold"/>
              <a:buChar char="■"/>
              <a:defRPr sz="2000">
                <a:latin typeface="Inter SemiBold"/>
                <a:ea typeface="Inter SemiBold"/>
                <a:cs typeface="Inter SemiBold"/>
                <a:sym typeface="Inter SemiBold"/>
              </a:defRPr>
            </a:lvl3pPr>
            <a:lvl4pPr indent="-355600" lvl="3" marL="1828800" rtl="0">
              <a:spcBef>
                <a:spcPts val="1600"/>
              </a:spcBef>
              <a:spcAft>
                <a:spcPts val="0"/>
              </a:spcAft>
              <a:buSzPts val="2000"/>
              <a:buFont typeface="Inter SemiBold"/>
              <a:buChar char="●"/>
              <a:defRPr sz="2000">
                <a:latin typeface="Inter SemiBold"/>
                <a:ea typeface="Inter SemiBold"/>
                <a:cs typeface="Inter SemiBold"/>
                <a:sym typeface="Inter SemiBold"/>
              </a:defRPr>
            </a:lvl4pPr>
            <a:lvl5pPr indent="-355600" lvl="4" marL="2286000" rtl="0">
              <a:spcBef>
                <a:spcPts val="1600"/>
              </a:spcBef>
              <a:spcAft>
                <a:spcPts val="0"/>
              </a:spcAft>
              <a:buSzPts val="2000"/>
              <a:buFont typeface="Inter SemiBold"/>
              <a:buChar char="○"/>
              <a:defRPr sz="2000">
                <a:latin typeface="Inter SemiBold"/>
                <a:ea typeface="Inter SemiBold"/>
                <a:cs typeface="Inter SemiBold"/>
                <a:sym typeface="Inter SemiBold"/>
              </a:defRPr>
            </a:lvl5pPr>
            <a:lvl6pPr indent="-355600" lvl="5" marL="2743200" rtl="0">
              <a:spcBef>
                <a:spcPts val="1600"/>
              </a:spcBef>
              <a:spcAft>
                <a:spcPts val="0"/>
              </a:spcAft>
              <a:buSzPts val="2000"/>
              <a:buFont typeface="Inter SemiBold"/>
              <a:buChar char="■"/>
              <a:defRPr sz="2000">
                <a:latin typeface="Inter SemiBold"/>
                <a:ea typeface="Inter SemiBold"/>
                <a:cs typeface="Inter SemiBold"/>
                <a:sym typeface="Inter SemiBold"/>
              </a:defRPr>
            </a:lvl6pPr>
            <a:lvl7pPr indent="-355600" lvl="6" marL="3200400" rtl="0">
              <a:spcBef>
                <a:spcPts val="1600"/>
              </a:spcBef>
              <a:spcAft>
                <a:spcPts val="0"/>
              </a:spcAft>
              <a:buSzPts val="2000"/>
              <a:buFont typeface="Inter SemiBold"/>
              <a:buChar char="●"/>
              <a:defRPr sz="2000">
                <a:latin typeface="Inter SemiBold"/>
                <a:ea typeface="Inter SemiBold"/>
                <a:cs typeface="Inter SemiBold"/>
                <a:sym typeface="Inter SemiBold"/>
              </a:defRPr>
            </a:lvl7pPr>
            <a:lvl8pPr indent="-355600" lvl="7" marL="3657600" rtl="0">
              <a:spcBef>
                <a:spcPts val="1600"/>
              </a:spcBef>
              <a:spcAft>
                <a:spcPts val="0"/>
              </a:spcAft>
              <a:buSzPts val="2000"/>
              <a:buFont typeface="Inter SemiBold"/>
              <a:buChar char="○"/>
              <a:defRPr sz="2000">
                <a:latin typeface="Inter SemiBold"/>
                <a:ea typeface="Inter SemiBold"/>
                <a:cs typeface="Inter SemiBold"/>
                <a:sym typeface="Inter SemiBold"/>
              </a:defRPr>
            </a:lvl8pPr>
            <a:lvl9pPr indent="-355600" lvl="8" marL="4114800" rtl="0">
              <a:spcBef>
                <a:spcPts val="1600"/>
              </a:spcBef>
              <a:spcAft>
                <a:spcPts val="1600"/>
              </a:spcAft>
              <a:buSzPts val="2000"/>
              <a:buFont typeface="Inter SemiBold"/>
              <a:buChar char="■"/>
              <a:defRPr sz="2000">
                <a:latin typeface="Inter SemiBold"/>
                <a:ea typeface="Inter SemiBold"/>
                <a:cs typeface="Inter SemiBold"/>
                <a:sym typeface="Inter SemiBold"/>
              </a:defRPr>
            </a:lvl9pPr>
          </a:lstStyle>
          <a:p/>
        </p:txBody>
      </p:sp>
      <p:grpSp>
        <p:nvGrpSpPr>
          <p:cNvPr id="157" name="Google Shape;157;p13"/>
          <p:cNvGrpSpPr/>
          <p:nvPr/>
        </p:nvGrpSpPr>
        <p:grpSpPr>
          <a:xfrm>
            <a:off x="627802" y="4765242"/>
            <a:ext cx="8017238" cy="338700"/>
            <a:chOff x="627802" y="4729100"/>
            <a:chExt cx="8017238" cy="338700"/>
          </a:xfrm>
        </p:grpSpPr>
        <p:grpSp>
          <p:nvGrpSpPr>
            <p:cNvPr id="158" name="Google Shape;158;p13"/>
            <p:cNvGrpSpPr/>
            <p:nvPr/>
          </p:nvGrpSpPr>
          <p:grpSpPr>
            <a:xfrm>
              <a:off x="7547944" y="4729100"/>
              <a:ext cx="1097096" cy="338700"/>
              <a:chOff x="627795" y="4729101"/>
              <a:chExt cx="1097096" cy="338700"/>
            </a:xfrm>
          </p:grpSpPr>
          <p:pic>
            <p:nvPicPr>
              <p:cNvPr id="159" name="Google Shape;159;p13"/>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60" name="Google Shape;160;p13"/>
              <p:cNvSpPr txBox="1"/>
              <p:nvPr/>
            </p:nvSpPr>
            <p:spPr>
              <a:xfrm>
                <a:off x="724390" y="4729101"/>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FrankElavsky</a:t>
                </a:r>
                <a:endParaRPr sz="1000">
                  <a:solidFill>
                    <a:schemeClr val="accent4"/>
                  </a:solidFill>
                  <a:latin typeface="Inter SemiBold"/>
                  <a:ea typeface="Inter SemiBold"/>
                  <a:cs typeface="Inter SemiBold"/>
                  <a:sym typeface="Inter SemiBold"/>
                </a:endParaRPr>
              </a:p>
            </p:txBody>
          </p:sp>
        </p:grpSp>
        <p:grpSp>
          <p:nvGrpSpPr>
            <p:cNvPr id="161" name="Google Shape;161;p13"/>
            <p:cNvGrpSpPr/>
            <p:nvPr/>
          </p:nvGrpSpPr>
          <p:grpSpPr>
            <a:xfrm>
              <a:off x="627802" y="4729100"/>
              <a:ext cx="896698" cy="338700"/>
              <a:chOff x="627795" y="4729101"/>
              <a:chExt cx="896698" cy="338700"/>
            </a:xfrm>
          </p:grpSpPr>
          <p:pic>
            <p:nvPicPr>
              <p:cNvPr id="162" name="Google Shape;162;p13"/>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63" name="Google Shape;163;p13"/>
              <p:cNvSpPr txBox="1"/>
              <p:nvPr/>
            </p:nvSpPr>
            <p:spPr>
              <a:xfrm>
                <a:off x="724393" y="4729101"/>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LareneLg</a:t>
                </a:r>
                <a:endParaRPr sz="1000">
                  <a:solidFill>
                    <a:schemeClr val="accent4"/>
                  </a:solidFill>
                  <a:latin typeface="Inter SemiBold"/>
                  <a:ea typeface="Inter SemiBold"/>
                  <a:cs typeface="Inter SemiBold"/>
                  <a:sym typeface="Inter SemiBold"/>
                </a:endParaRPr>
              </a:p>
            </p:txBody>
          </p:sp>
        </p:grpSp>
        <p:grpSp>
          <p:nvGrpSpPr>
            <p:cNvPr id="164" name="Google Shape;164;p13"/>
            <p:cNvGrpSpPr/>
            <p:nvPr/>
          </p:nvGrpSpPr>
          <p:grpSpPr>
            <a:xfrm>
              <a:off x="4087573" y="4729100"/>
              <a:ext cx="897298" cy="338700"/>
              <a:chOff x="627795" y="4729101"/>
              <a:chExt cx="897298" cy="338700"/>
            </a:xfrm>
          </p:grpSpPr>
          <p:pic>
            <p:nvPicPr>
              <p:cNvPr id="165" name="Google Shape;165;p13"/>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66" name="Google Shape;166;p13"/>
              <p:cNvSpPr txBox="1"/>
              <p:nvPr/>
            </p:nvSpPr>
            <p:spPr>
              <a:xfrm>
                <a:off x="724392" y="4729101"/>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liatrisbian</a:t>
                </a:r>
                <a:endParaRPr sz="1000">
                  <a:solidFill>
                    <a:schemeClr val="accent4"/>
                  </a:solidFill>
                  <a:latin typeface="Inter SemiBold"/>
                  <a:ea typeface="Inter SemiBold"/>
                  <a:cs typeface="Inter SemiBold"/>
                  <a:sym typeface="Inter SemiBold"/>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next to text - inverted">
  <p:cSld name="SECTION_HEADER_1_1_1_2">
    <p:bg>
      <p:bgPr>
        <a:solidFill>
          <a:srgbClr val="F0EDEA"/>
        </a:solidFill>
      </p:bgPr>
    </p:bg>
    <p:spTree>
      <p:nvGrpSpPr>
        <p:cNvPr id="167" name="Shape 167"/>
        <p:cNvGrpSpPr/>
        <p:nvPr/>
      </p:nvGrpSpPr>
      <p:grpSpPr>
        <a:xfrm>
          <a:off x="0" y="0"/>
          <a:ext cx="0" cy="0"/>
          <a:chOff x="0" y="0"/>
          <a:chExt cx="0" cy="0"/>
        </a:xfrm>
      </p:grpSpPr>
      <p:sp>
        <p:nvSpPr>
          <p:cNvPr id="168" name="Google Shape;16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169" name="Google Shape;169;p14"/>
          <p:cNvCxnSpPr/>
          <p:nvPr/>
        </p:nvCxnSpPr>
        <p:spPr>
          <a:xfrm>
            <a:off x="627800" y="4726342"/>
            <a:ext cx="7934400" cy="0"/>
          </a:xfrm>
          <a:prstGeom prst="straightConnector1">
            <a:avLst/>
          </a:prstGeom>
          <a:noFill/>
          <a:ln cap="flat" cmpd="sng" w="9525">
            <a:solidFill>
              <a:srgbClr val="221F20"/>
            </a:solidFill>
            <a:prstDash val="solid"/>
            <a:round/>
            <a:headEnd len="med" w="med" type="none"/>
            <a:tailEnd len="med" w="med" type="none"/>
          </a:ln>
        </p:spPr>
      </p:cxnSp>
      <p:sp>
        <p:nvSpPr>
          <p:cNvPr id="170" name="Google Shape;170;p14"/>
          <p:cNvSpPr txBox="1"/>
          <p:nvPr>
            <p:ph type="title"/>
          </p:nvPr>
        </p:nvSpPr>
        <p:spPr>
          <a:xfrm>
            <a:off x="542075" y="464500"/>
            <a:ext cx="35433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221F20"/>
              </a:buClr>
              <a:buSzPts val="3600"/>
              <a:buNone/>
              <a:defRPr b="1" sz="3600">
                <a:solidFill>
                  <a:srgbClr val="221F20"/>
                </a:solidFill>
              </a:defRPr>
            </a:lvl1pPr>
            <a:lvl2pPr lvl="1" rtl="0">
              <a:lnSpc>
                <a:spcPct val="100000"/>
              </a:lnSpc>
              <a:spcBef>
                <a:spcPts val="0"/>
              </a:spcBef>
              <a:spcAft>
                <a:spcPts val="0"/>
              </a:spcAft>
              <a:buClr>
                <a:srgbClr val="221F20"/>
              </a:buClr>
              <a:buSzPts val="2800"/>
              <a:buNone/>
              <a:defRPr>
                <a:solidFill>
                  <a:srgbClr val="221F20"/>
                </a:solidFill>
              </a:defRPr>
            </a:lvl2pPr>
            <a:lvl3pPr lvl="2" rtl="0">
              <a:lnSpc>
                <a:spcPct val="100000"/>
              </a:lnSpc>
              <a:spcBef>
                <a:spcPts val="0"/>
              </a:spcBef>
              <a:spcAft>
                <a:spcPts val="0"/>
              </a:spcAft>
              <a:buClr>
                <a:srgbClr val="221F20"/>
              </a:buClr>
              <a:buSzPts val="2800"/>
              <a:buNone/>
              <a:defRPr>
                <a:solidFill>
                  <a:srgbClr val="221F20"/>
                </a:solidFill>
              </a:defRPr>
            </a:lvl3pPr>
            <a:lvl4pPr lvl="3" rtl="0">
              <a:lnSpc>
                <a:spcPct val="100000"/>
              </a:lnSpc>
              <a:spcBef>
                <a:spcPts val="0"/>
              </a:spcBef>
              <a:spcAft>
                <a:spcPts val="0"/>
              </a:spcAft>
              <a:buClr>
                <a:srgbClr val="221F20"/>
              </a:buClr>
              <a:buSzPts val="2800"/>
              <a:buNone/>
              <a:defRPr>
                <a:solidFill>
                  <a:srgbClr val="221F20"/>
                </a:solidFill>
              </a:defRPr>
            </a:lvl4pPr>
            <a:lvl5pPr lvl="4" rtl="0">
              <a:lnSpc>
                <a:spcPct val="100000"/>
              </a:lnSpc>
              <a:spcBef>
                <a:spcPts val="0"/>
              </a:spcBef>
              <a:spcAft>
                <a:spcPts val="0"/>
              </a:spcAft>
              <a:buClr>
                <a:srgbClr val="221F20"/>
              </a:buClr>
              <a:buSzPts val="2800"/>
              <a:buNone/>
              <a:defRPr>
                <a:solidFill>
                  <a:srgbClr val="221F20"/>
                </a:solidFill>
              </a:defRPr>
            </a:lvl5pPr>
            <a:lvl6pPr lvl="5" rtl="0">
              <a:lnSpc>
                <a:spcPct val="100000"/>
              </a:lnSpc>
              <a:spcBef>
                <a:spcPts val="0"/>
              </a:spcBef>
              <a:spcAft>
                <a:spcPts val="0"/>
              </a:spcAft>
              <a:buClr>
                <a:srgbClr val="221F20"/>
              </a:buClr>
              <a:buSzPts val="2800"/>
              <a:buNone/>
              <a:defRPr>
                <a:solidFill>
                  <a:srgbClr val="221F20"/>
                </a:solidFill>
              </a:defRPr>
            </a:lvl6pPr>
            <a:lvl7pPr lvl="6" rtl="0">
              <a:lnSpc>
                <a:spcPct val="100000"/>
              </a:lnSpc>
              <a:spcBef>
                <a:spcPts val="0"/>
              </a:spcBef>
              <a:spcAft>
                <a:spcPts val="0"/>
              </a:spcAft>
              <a:buClr>
                <a:srgbClr val="221F20"/>
              </a:buClr>
              <a:buSzPts val="2800"/>
              <a:buNone/>
              <a:defRPr>
                <a:solidFill>
                  <a:srgbClr val="221F20"/>
                </a:solidFill>
              </a:defRPr>
            </a:lvl7pPr>
            <a:lvl8pPr lvl="7" rtl="0">
              <a:lnSpc>
                <a:spcPct val="100000"/>
              </a:lnSpc>
              <a:spcBef>
                <a:spcPts val="0"/>
              </a:spcBef>
              <a:spcAft>
                <a:spcPts val="0"/>
              </a:spcAft>
              <a:buClr>
                <a:srgbClr val="221F20"/>
              </a:buClr>
              <a:buSzPts val="2800"/>
              <a:buNone/>
              <a:defRPr>
                <a:solidFill>
                  <a:srgbClr val="221F20"/>
                </a:solidFill>
              </a:defRPr>
            </a:lvl8pPr>
            <a:lvl9pPr lvl="8" rtl="0">
              <a:lnSpc>
                <a:spcPct val="100000"/>
              </a:lnSpc>
              <a:spcBef>
                <a:spcPts val="0"/>
              </a:spcBef>
              <a:spcAft>
                <a:spcPts val="0"/>
              </a:spcAft>
              <a:buClr>
                <a:srgbClr val="221F20"/>
              </a:buClr>
              <a:buSzPts val="2800"/>
              <a:buNone/>
              <a:defRPr>
                <a:solidFill>
                  <a:srgbClr val="221F20"/>
                </a:solidFill>
              </a:defRPr>
            </a:lvl9pPr>
          </a:lstStyle>
          <a:p/>
        </p:txBody>
      </p:sp>
      <p:sp>
        <p:nvSpPr>
          <p:cNvPr id="171" name="Google Shape;171;p14"/>
          <p:cNvSpPr txBox="1"/>
          <p:nvPr>
            <p:ph idx="1" type="body"/>
          </p:nvPr>
        </p:nvSpPr>
        <p:spPr>
          <a:xfrm>
            <a:off x="4964200" y="464500"/>
            <a:ext cx="3650700" cy="4035300"/>
          </a:xfrm>
          <a:prstGeom prst="rect">
            <a:avLst/>
          </a:prstGeom>
        </p:spPr>
        <p:txBody>
          <a:bodyPr anchorCtr="0" anchor="t" bIns="91425" lIns="91425" spcFirstLastPara="1" rIns="91425" wrap="square" tIns="91425">
            <a:noAutofit/>
          </a:bodyPr>
          <a:lstStyle>
            <a:lvl1pPr indent="-355600" lvl="0" marL="457200" rtl="0">
              <a:spcBef>
                <a:spcPts val="0"/>
              </a:spcBef>
              <a:spcAft>
                <a:spcPts val="0"/>
              </a:spcAft>
              <a:buClr>
                <a:srgbClr val="221F20"/>
              </a:buClr>
              <a:buSzPts val="2000"/>
              <a:buFont typeface="Inter SemiBold"/>
              <a:buChar char="●"/>
              <a:defRPr sz="2000">
                <a:solidFill>
                  <a:srgbClr val="221F20"/>
                </a:solidFill>
                <a:latin typeface="Inter SemiBold"/>
                <a:ea typeface="Inter SemiBold"/>
                <a:cs typeface="Inter SemiBold"/>
                <a:sym typeface="Inter SemiBold"/>
              </a:defRPr>
            </a:lvl1pPr>
            <a:lvl2pPr indent="-355600" lvl="1" marL="914400" rtl="0">
              <a:spcBef>
                <a:spcPts val="1600"/>
              </a:spcBef>
              <a:spcAft>
                <a:spcPts val="0"/>
              </a:spcAft>
              <a:buClr>
                <a:srgbClr val="221F20"/>
              </a:buClr>
              <a:buSzPts val="2000"/>
              <a:buFont typeface="Inter SemiBold"/>
              <a:buChar char="○"/>
              <a:defRPr sz="2000">
                <a:solidFill>
                  <a:srgbClr val="221F20"/>
                </a:solidFill>
                <a:latin typeface="Inter SemiBold"/>
                <a:ea typeface="Inter SemiBold"/>
                <a:cs typeface="Inter SemiBold"/>
                <a:sym typeface="Inter SemiBold"/>
              </a:defRPr>
            </a:lvl2pPr>
            <a:lvl3pPr indent="-355600" lvl="2" marL="1371600" rtl="0">
              <a:spcBef>
                <a:spcPts val="1600"/>
              </a:spcBef>
              <a:spcAft>
                <a:spcPts val="0"/>
              </a:spcAft>
              <a:buClr>
                <a:srgbClr val="221F20"/>
              </a:buClr>
              <a:buSzPts val="2000"/>
              <a:buFont typeface="Inter SemiBold"/>
              <a:buChar char="■"/>
              <a:defRPr sz="2000">
                <a:solidFill>
                  <a:srgbClr val="221F20"/>
                </a:solidFill>
                <a:latin typeface="Inter SemiBold"/>
                <a:ea typeface="Inter SemiBold"/>
                <a:cs typeface="Inter SemiBold"/>
                <a:sym typeface="Inter SemiBold"/>
              </a:defRPr>
            </a:lvl3pPr>
            <a:lvl4pPr indent="-355600" lvl="3" marL="1828800" rtl="0">
              <a:spcBef>
                <a:spcPts val="1600"/>
              </a:spcBef>
              <a:spcAft>
                <a:spcPts val="0"/>
              </a:spcAft>
              <a:buClr>
                <a:srgbClr val="221F20"/>
              </a:buClr>
              <a:buSzPts val="2000"/>
              <a:buFont typeface="Inter SemiBold"/>
              <a:buChar char="●"/>
              <a:defRPr sz="2000">
                <a:solidFill>
                  <a:srgbClr val="221F20"/>
                </a:solidFill>
                <a:latin typeface="Inter SemiBold"/>
                <a:ea typeface="Inter SemiBold"/>
                <a:cs typeface="Inter SemiBold"/>
                <a:sym typeface="Inter SemiBold"/>
              </a:defRPr>
            </a:lvl4pPr>
            <a:lvl5pPr indent="-355600" lvl="4" marL="2286000" rtl="0">
              <a:spcBef>
                <a:spcPts val="1600"/>
              </a:spcBef>
              <a:spcAft>
                <a:spcPts val="0"/>
              </a:spcAft>
              <a:buClr>
                <a:srgbClr val="221F20"/>
              </a:buClr>
              <a:buSzPts val="2000"/>
              <a:buFont typeface="Inter SemiBold"/>
              <a:buChar char="○"/>
              <a:defRPr sz="2000">
                <a:solidFill>
                  <a:srgbClr val="221F20"/>
                </a:solidFill>
                <a:latin typeface="Inter SemiBold"/>
                <a:ea typeface="Inter SemiBold"/>
                <a:cs typeface="Inter SemiBold"/>
                <a:sym typeface="Inter SemiBold"/>
              </a:defRPr>
            </a:lvl5pPr>
            <a:lvl6pPr indent="-355600" lvl="5" marL="2743200" rtl="0">
              <a:spcBef>
                <a:spcPts val="1600"/>
              </a:spcBef>
              <a:spcAft>
                <a:spcPts val="0"/>
              </a:spcAft>
              <a:buClr>
                <a:srgbClr val="221F20"/>
              </a:buClr>
              <a:buSzPts val="2000"/>
              <a:buFont typeface="Inter SemiBold"/>
              <a:buChar char="■"/>
              <a:defRPr sz="2000">
                <a:solidFill>
                  <a:srgbClr val="221F20"/>
                </a:solidFill>
                <a:latin typeface="Inter SemiBold"/>
                <a:ea typeface="Inter SemiBold"/>
                <a:cs typeface="Inter SemiBold"/>
                <a:sym typeface="Inter SemiBold"/>
              </a:defRPr>
            </a:lvl6pPr>
            <a:lvl7pPr indent="-355600" lvl="6" marL="3200400" rtl="0">
              <a:spcBef>
                <a:spcPts val="1600"/>
              </a:spcBef>
              <a:spcAft>
                <a:spcPts val="0"/>
              </a:spcAft>
              <a:buClr>
                <a:srgbClr val="221F20"/>
              </a:buClr>
              <a:buSzPts val="2000"/>
              <a:buFont typeface="Inter SemiBold"/>
              <a:buChar char="●"/>
              <a:defRPr sz="2000">
                <a:solidFill>
                  <a:srgbClr val="221F20"/>
                </a:solidFill>
                <a:latin typeface="Inter SemiBold"/>
                <a:ea typeface="Inter SemiBold"/>
                <a:cs typeface="Inter SemiBold"/>
                <a:sym typeface="Inter SemiBold"/>
              </a:defRPr>
            </a:lvl7pPr>
            <a:lvl8pPr indent="-355600" lvl="7" marL="3657600" rtl="0">
              <a:spcBef>
                <a:spcPts val="1600"/>
              </a:spcBef>
              <a:spcAft>
                <a:spcPts val="0"/>
              </a:spcAft>
              <a:buClr>
                <a:srgbClr val="221F20"/>
              </a:buClr>
              <a:buSzPts val="2000"/>
              <a:buFont typeface="Inter SemiBold"/>
              <a:buChar char="○"/>
              <a:defRPr sz="2000">
                <a:solidFill>
                  <a:srgbClr val="221F20"/>
                </a:solidFill>
                <a:latin typeface="Inter SemiBold"/>
                <a:ea typeface="Inter SemiBold"/>
                <a:cs typeface="Inter SemiBold"/>
                <a:sym typeface="Inter SemiBold"/>
              </a:defRPr>
            </a:lvl8pPr>
            <a:lvl9pPr indent="-355600" lvl="8" marL="4114800" rtl="0">
              <a:spcBef>
                <a:spcPts val="1600"/>
              </a:spcBef>
              <a:spcAft>
                <a:spcPts val="1600"/>
              </a:spcAft>
              <a:buClr>
                <a:srgbClr val="221F20"/>
              </a:buClr>
              <a:buSzPts val="2000"/>
              <a:buFont typeface="Inter SemiBold"/>
              <a:buChar char="■"/>
              <a:defRPr sz="2000">
                <a:solidFill>
                  <a:srgbClr val="221F20"/>
                </a:solidFill>
                <a:latin typeface="Inter SemiBold"/>
                <a:ea typeface="Inter SemiBold"/>
                <a:cs typeface="Inter SemiBold"/>
                <a:sym typeface="Inter SemiBold"/>
              </a:defRPr>
            </a:lvl9pPr>
          </a:lstStyle>
          <a:p/>
        </p:txBody>
      </p:sp>
      <p:grpSp>
        <p:nvGrpSpPr>
          <p:cNvPr id="172" name="Google Shape;172;p14"/>
          <p:cNvGrpSpPr/>
          <p:nvPr/>
        </p:nvGrpSpPr>
        <p:grpSpPr>
          <a:xfrm>
            <a:off x="577348" y="4765242"/>
            <a:ext cx="947152" cy="338700"/>
            <a:chOff x="577348" y="4729100"/>
            <a:chExt cx="947152" cy="338700"/>
          </a:xfrm>
        </p:grpSpPr>
        <p:sp>
          <p:nvSpPr>
            <p:cNvPr id="173" name="Google Shape;173;p14"/>
            <p:cNvSpPr txBox="1"/>
            <p:nvPr/>
          </p:nvSpPr>
          <p:spPr>
            <a:xfrm>
              <a:off x="724400" y="4729100"/>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LareneLg</a:t>
              </a:r>
              <a:endParaRPr sz="1000">
                <a:solidFill>
                  <a:schemeClr val="dk1"/>
                </a:solidFill>
                <a:latin typeface="Inter SemiBold"/>
                <a:ea typeface="Inter SemiBold"/>
                <a:cs typeface="Inter SemiBold"/>
                <a:sym typeface="Inter SemiBold"/>
              </a:endParaRPr>
            </a:p>
          </p:txBody>
        </p:sp>
        <p:pic>
          <p:nvPicPr>
            <p:cNvPr id="174" name="Google Shape;174;p14"/>
            <p:cNvPicPr preferRelativeResize="0"/>
            <p:nvPr/>
          </p:nvPicPr>
          <p:blipFill>
            <a:blip r:embed="rId2">
              <a:alphaModFix/>
            </a:blip>
            <a:stretch>
              <a:fillRect/>
            </a:stretch>
          </p:blipFill>
          <p:spPr>
            <a:xfrm>
              <a:off x="577348" y="4781102"/>
              <a:ext cx="222650" cy="222650"/>
            </a:xfrm>
            <a:prstGeom prst="rect">
              <a:avLst/>
            </a:prstGeom>
            <a:noFill/>
            <a:ln>
              <a:noFill/>
            </a:ln>
          </p:spPr>
        </p:pic>
      </p:grpSp>
      <p:grpSp>
        <p:nvGrpSpPr>
          <p:cNvPr id="175" name="Google Shape;175;p14"/>
          <p:cNvGrpSpPr/>
          <p:nvPr/>
        </p:nvGrpSpPr>
        <p:grpSpPr>
          <a:xfrm>
            <a:off x="4042610" y="4765242"/>
            <a:ext cx="942261" cy="338700"/>
            <a:chOff x="4042610" y="4729100"/>
            <a:chExt cx="942261" cy="338700"/>
          </a:xfrm>
        </p:grpSpPr>
        <p:sp>
          <p:nvSpPr>
            <p:cNvPr id="176" name="Google Shape;176;p14"/>
            <p:cNvSpPr txBox="1"/>
            <p:nvPr/>
          </p:nvSpPr>
          <p:spPr>
            <a:xfrm>
              <a:off x="4184171" y="4729100"/>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liatrisbian</a:t>
              </a:r>
              <a:endParaRPr sz="1000">
                <a:solidFill>
                  <a:schemeClr val="dk1"/>
                </a:solidFill>
                <a:latin typeface="Inter SemiBold"/>
                <a:ea typeface="Inter SemiBold"/>
                <a:cs typeface="Inter SemiBold"/>
                <a:sym typeface="Inter SemiBold"/>
              </a:endParaRPr>
            </a:p>
          </p:txBody>
        </p:sp>
        <p:pic>
          <p:nvPicPr>
            <p:cNvPr id="177" name="Google Shape;177;p14"/>
            <p:cNvPicPr preferRelativeResize="0"/>
            <p:nvPr/>
          </p:nvPicPr>
          <p:blipFill>
            <a:blip r:embed="rId2">
              <a:alphaModFix/>
            </a:blip>
            <a:stretch>
              <a:fillRect/>
            </a:stretch>
          </p:blipFill>
          <p:spPr>
            <a:xfrm>
              <a:off x="4042610" y="4776465"/>
              <a:ext cx="222650" cy="222650"/>
            </a:xfrm>
            <a:prstGeom prst="rect">
              <a:avLst/>
            </a:prstGeom>
            <a:noFill/>
            <a:ln>
              <a:noFill/>
            </a:ln>
          </p:spPr>
        </p:pic>
      </p:grpSp>
      <p:grpSp>
        <p:nvGrpSpPr>
          <p:cNvPr id="178" name="Google Shape;178;p14"/>
          <p:cNvGrpSpPr/>
          <p:nvPr/>
        </p:nvGrpSpPr>
        <p:grpSpPr>
          <a:xfrm>
            <a:off x="7502998" y="4765242"/>
            <a:ext cx="1142042" cy="338700"/>
            <a:chOff x="7502998" y="4729100"/>
            <a:chExt cx="1142042" cy="338700"/>
          </a:xfrm>
        </p:grpSpPr>
        <p:sp>
          <p:nvSpPr>
            <p:cNvPr id="179" name="Google Shape;179;p14"/>
            <p:cNvSpPr txBox="1"/>
            <p:nvPr/>
          </p:nvSpPr>
          <p:spPr>
            <a:xfrm>
              <a:off x="7644540" y="4729100"/>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FrankElavsky</a:t>
              </a:r>
              <a:endParaRPr sz="1000">
                <a:solidFill>
                  <a:schemeClr val="dk1"/>
                </a:solidFill>
                <a:latin typeface="Inter SemiBold"/>
                <a:ea typeface="Inter SemiBold"/>
                <a:cs typeface="Inter SemiBold"/>
                <a:sym typeface="Inter SemiBold"/>
              </a:endParaRPr>
            </a:p>
          </p:txBody>
        </p:sp>
        <p:pic>
          <p:nvPicPr>
            <p:cNvPr id="180" name="Google Shape;180;p14"/>
            <p:cNvPicPr preferRelativeResize="0"/>
            <p:nvPr/>
          </p:nvPicPr>
          <p:blipFill>
            <a:blip r:embed="rId2">
              <a:alphaModFix/>
            </a:blip>
            <a:stretch>
              <a:fillRect/>
            </a:stretch>
          </p:blipFill>
          <p:spPr>
            <a:xfrm>
              <a:off x="7502998" y="4787115"/>
              <a:ext cx="222650" cy="222650"/>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ty slide (for full-screen pictures, etc)">
  <p:cSld name="SECTION_HEADER_1_1_1_1">
    <p:spTree>
      <p:nvGrpSpPr>
        <p:cNvPr id="181" name="Shape 181"/>
        <p:cNvGrpSpPr/>
        <p:nvPr/>
      </p:nvGrpSpPr>
      <p:grpSpPr>
        <a:xfrm>
          <a:off x="0" y="0"/>
          <a:ext cx="0" cy="0"/>
          <a:chOff x="0" y="0"/>
          <a:chExt cx="0" cy="0"/>
        </a:xfrm>
      </p:grpSpPr>
      <p:sp>
        <p:nvSpPr>
          <p:cNvPr id="182" name="Google Shape;18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ty slide with footer">
  <p:cSld name="SECTION_HEADER_1_1_1_1_2">
    <p:spTree>
      <p:nvGrpSpPr>
        <p:cNvPr id="183" name="Shape 183"/>
        <p:cNvGrpSpPr/>
        <p:nvPr/>
      </p:nvGrpSpPr>
      <p:grpSpPr>
        <a:xfrm>
          <a:off x="0" y="0"/>
          <a:ext cx="0" cy="0"/>
          <a:chOff x="0" y="0"/>
          <a:chExt cx="0" cy="0"/>
        </a:xfrm>
      </p:grpSpPr>
      <p:sp>
        <p:nvSpPr>
          <p:cNvPr id="184" name="Google Shape;184;p16"/>
          <p:cNvSpPr txBox="1"/>
          <p:nvPr>
            <p:ph idx="12" type="sldNum"/>
          </p:nvPr>
        </p:nvSpPr>
        <p:spPr>
          <a:xfrm>
            <a:off x="8472458" y="46993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185" name="Google Shape;185;p16"/>
          <p:cNvCxnSpPr/>
          <p:nvPr/>
        </p:nvCxnSpPr>
        <p:spPr>
          <a:xfrm>
            <a:off x="627800" y="4726342"/>
            <a:ext cx="7934400" cy="0"/>
          </a:xfrm>
          <a:prstGeom prst="straightConnector1">
            <a:avLst/>
          </a:prstGeom>
          <a:noFill/>
          <a:ln cap="flat" cmpd="sng" w="9525">
            <a:solidFill>
              <a:srgbClr val="F0EDEA"/>
            </a:solidFill>
            <a:prstDash val="solid"/>
            <a:round/>
            <a:headEnd len="med" w="med" type="none"/>
            <a:tailEnd len="med" w="med" type="none"/>
          </a:ln>
        </p:spPr>
      </p:cxnSp>
      <p:grpSp>
        <p:nvGrpSpPr>
          <p:cNvPr id="186" name="Google Shape;186;p16"/>
          <p:cNvGrpSpPr/>
          <p:nvPr/>
        </p:nvGrpSpPr>
        <p:grpSpPr>
          <a:xfrm>
            <a:off x="627802" y="4765242"/>
            <a:ext cx="8017238" cy="338700"/>
            <a:chOff x="627802" y="4729100"/>
            <a:chExt cx="8017238" cy="338700"/>
          </a:xfrm>
        </p:grpSpPr>
        <p:grpSp>
          <p:nvGrpSpPr>
            <p:cNvPr id="187" name="Google Shape;187;p16"/>
            <p:cNvGrpSpPr/>
            <p:nvPr/>
          </p:nvGrpSpPr>
          <p:grpSpPr>
            <a:xfrm>
              <a:off x="7547944" y="4729100"/>
              <a:ext cx="1097096" cy="338700"/>
              <a:chOff x="627795" y="4729101"/>
              <a:chExt cx="1097096" cy="338700"/>
            </a:xfrm>
          </p:grpSpPr>
          <p:pic>
            <p:nvPicPr>
              <p:cNvPr id="188" name="Google Shape;188;p16"/>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89" name="Google Shape;189;p16"/>
              <p:cNvSpPr txBox="1"/>
              <p:nvPr/>
            </p:nvSpPr>
            <p:spPr>
              <a:xfrm>
                <a:off x="724390" y="4729101"/>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FrankElavsky</a:t>
                </a:r>
                <a:endParaRPr sz="1000">
                  <a:solidFill>
                    <a:schemeClr val="accent4"/>
                  </a:solidFill>
                  <a:latin typeface="Inter SemiBold"/>
                  <a:ea typeface="Inter SemiBold"/>
                  <a:cs typeface="Inter SemiBold"/>
                  <a:sym typeface="Inter SemiBold"/>
                </a:endParaRPr>
              </a:p>
            </p:txBody>
          </p:sp>
        </p:grpSp>
        <p:grpSp>
          <p:nvGrpSpPr>
            <p:cNvPr id="190" name="Google Shape;190;p16"/>
            <p:cNvGrpSpPr/>
            <p:nvPr/>
          </p:nvGrpSpPr>
          <p:grpSpPr>
            <a:xfrm>
              <a:off x="627802" y="4729100"/>
              <a:ext cx="896698" cy="338700"/>
              <a:chOff x="627795" y="4729101"/>
              <a:chExt cx="896698" cy="338700"/>
            </a:xfrm>
          </p:grpSpPr>
          <p:pic>
            <p:nvPicPr>
              <p:cNvPr id="191" name="Google Shape;191;p16"/>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92" name="Google Shape;192;p16"/>
              <p:cNvSpPr txBox="1"/>
              <p:nvPr/>
            </p:nvSpPr>
            <p:spPr>
              <a:xfrm>
                <a:off x="724393" y="4729101"/>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LareneLg</a:t>
                </a:r>
                <a:endParaRPr sz="1000">
                  <a:solidFill>
                    <a:schemeClr val="accent4"/>
                  </a:solidFill>
                  <a:latin typeface="Inter SemiBold"/>
                  <a:ea typeface="Inter SemiBold"/>
                  <a:cs typeface="Inter SemiBold"/>
                  <a:sym typeface="Inter SemiBold"/>
                </a:endParaRPr>
              </a:p>
            </p:txBody>
          </p:sp>
        </p:grpSp>
        <p:grpSp>
          <p:nvGrpSpPr>
            <p:cNvPr id="193" name="Google Shape;193;p16"/>
            <p:cNvGrpSpPr/>
            <p:nvPr/>
          </p:nvGrpSpPr>
          <p:grpSpPr>
            <a:xfrm>
              <a:off x="4087573" y="4729100"/>
              <a:ext cx="897298" cy="338700"/>
              <a:chOff x="627795" y="4729101"/>
              <a:chExt cx="897298" cy="338700"/>
            </a:xfrm>
          </p:grpSpPr>
          <p:pic>
            <p:nvPicPr>
              <p:cNvPr id="194" name="Google Shape;194;p16"/>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95" name="Google Shape;195;p16"/>
              <p:cNvSpPr txBox="1"/>
              <p:nvPr/>
            </p:nvSpPr>
            <p:spPr>
              <a:xfrm>
                <a:off x="724392" y="4729101"/>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liatrisbian</a:t>
                </a:r>
                <a:endParaRPr sz="1000">
                  <a:solidFill>
                    <a:schemeClr val="accent4"/>
                  </a:solidFill>
                  <a:latin typeface="Inter SemiBold"/>
                  <a:ea typeface="Inter SemiBold"/>
                  <a:cs typeface="Inter SemiBold"/>
                  <a:sym typeface="Inter SemiBold"/>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title only slide">
  <p:cSld name="SECTION_HEADER_1_1_1_1_2_1">
    <p:spTree>
      <p:nvGrpSpPr>
        <p:cNvPr id="196" name="Shape 196"/>
        <p:cNvGrpSpPr/>
        <p:nvPr/>
      </p:nvGrpSpPr>
      <p:grpSpPr>
        <a:xfrm>
          <a:off x="0" y="0"/>
          <a:ext cx="0" cy="0"/>
          <a:chOff x="0" y="0"/>
          <a:chExt cx="0" cy="0"/>
        </a:xfrm>
      </p:grpSpPr>
      <p:sp>
        <p:nvSpPr>
          <p:cNvPr id="197" name="Google Shape;197;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198" name="Google Shape;198;p17"/>
          <p:cNvCxnSpPr/>
          <p:nvPr/>
        </p:nvCxnSpPr>
        <p:spPr>
          <a:xfrm>
            <a:off x="627800" y="4726342"/>
            <a:ext cx="7934400" cy="0"/>
          </a:xfrm>
          <a:prstGeom prst="straightConnector1">
            <a:avLst/>
          </a:prstGeom>
          <a:noFill/>
          <a:ln cap="flat" cmpd="sng" w="9525">
            <a:solidFill>
              <a:srgbClr val="F0EDEA"/>
            </a:solidFill>
            <a:prstDash val="solid"/>
            <a:round/>
            <a:headEnd len="med" w="med" type="none"/>
            <a:tailEnd len="med" w="med" type="none"/>
          </a:ln>
        </p:spPr>
      </p:cxnSp>
      <p:sp>
        <p:nvSpPr>
          <p:cNvPr id="199" name="Google Shape;199;p17"/>
          <p:cNvSpPr txBox="1"/>
          <p:nvPr>
            <p:ph type="title"/>
          </p:nvPr>
        </p:nvSpPr>
        <p:spPr>
          <a:xfrm>
            <a:off x="542075" y="464500"/>
            <a:ext cx="35433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600"/>
              <a:buNone/>
              <a:defRPr b="1" sz="3600"/>
            </a:lvl1pPr>
            <a:lvl2pPr lvl="1" rtl="0">
              <a:lnSpc>
                <a:spcPct val="90000"/>
              </a:lnSpc>
              <a:spcBef>
                <a:spcPts val="0"/>
              </a:spcBef>
              <a:spcAft>
                <a:spcPts val="0"/>
              </a:spcAft>
              <a:buSzPts val="2800"/>
              <a:buNone/>
              <a:defRPr/>
            </a:lvl2pPr>
            <a:lvl3pPr lvl="2" rtl="0">
              <a:lnSpc>
                <a:spcPct val="90000"/>
              </a:lnSpc>
              <a:spcBef>
                <a:spcPts val="0"/>
              </a:spcBef>
              <a:spcAft>
                <a:spcPts val="0"/>
              </a:spcAft>
              <a:buSzPts val="2800"/>
              <a:buNone/>
              <a:defRPr/>
            </a:lvl3pPr>
            <a:lvl4pPr lvl="3" rtl="0">
              <a:lnSpc>
                <a:spcPct val="90000"/>
              </a:lnSpc>
              <a:spcBef>
                <a:spcPts val="0"/>
              </a:spcBef>
              <a:spcAft>
                <a:spcPts val="0"/>
              </a:spcAft>
              <a:buSzPts val="2800"/>
              <a:buNone/>
              <a:defRPr/>
            </a:lvl4pPr>
            <a:lvl5pPr lvl="4" rtl="0">
              <a:lnSpc>
                <a:spcPct val="90000"/>
              </a:lnSpc>
              <a:spcBef>
                <a:spcPts val="0"/>
              </a:spcBef>
              <a:spcAft>
                <a:spcPts val="0"/>
              </a:spcAft>
              <a:buSzPts val="2800"/>
              <a:buNone/>
              <a:defRPr/>
            </a:lvl5pPr>
            <a:lvl6pPr lvl="5" rtl="0">
              <a:lnSpc>
                <a:spcPct val="90000"/>
              </a:lnSpc>
              <a:spcBef>
                <a:spcPts val="0"/>
              </a:spcBef>
              <a:spcAft>
                <a:spcPts val="0"/>
              </a:spcAft>
              <a:buSzPts val="2800"/>
              <a:buNone/>
              <a:defRPr/>
            </a:lvl6pPr>
            <a:lvl7pPr lvl="6" rtl="0">
              <a:lnSpc>
                <a:spcPct val="90000"/>
              </a:lnSpc>
              <a:spcBef>
                <a:spcPts val="0"/>
              </a:spcBef>
              <a:spcAft>
                <a:spcPts val="0"/>
              </a:spcAft>
              <a:buSzPts val="2800"/>
              <a:buNone/>
              <a:defRPr/>
            </a:lvl7pPr>
            <a:lvl8pPr lvl="7" rtl="0">
              <a:lnSpc>
                <a:spcPct val="90000"/>
              </a:lnSpc>
              <a:spcBef>
                <a:spcPts val="0"/>
              </a:spcBef>
              <a:spcAft>
                <a:spcPts val="0"/>
              </a:spcAft>
              <a:buSzPts val="2800"/>
              <a:buNone/>
              <a:defRPr/>
            </a:lvl8pPr>
            <a:lvl9pPr lvl="8" rtl="0">
              <a:lnSpc>
                <a:spcPct val="90000"/>
              </a:lnSpc>
              <a:spcBef>
                <a:spcPts val="0"/>
              </a:spcBef>
              <a:spcAft>
                <a:spcPts val="0"/>
              </a:spcAft>
              <a:buSzPts val="2800"/>
              <a:buNone/>
              <a:defRPr/>
            </a:lvl9pPr>
          </a:lstStyle>
          <a:p/>
        </p:txBody>
      </p:sp>
      <p:grpSp>
        <p:nvGrpSpPr>
          <p:cNvPr id="200" name="Google Shape;200;p17"/>
          <p:cNvGrpSpPr/>
          <p:nvPr/>
        </p:nvGrpSpPr>
        <p:grpSpPr>
          <a:xfrm>
            <a:off x="627802" y="4765242"/>
            <a:ext cx="8017238" cy="338700"/>
            <a:chOff x="627802" y="4729100"/>
            <a:chExt cx="8017238" cy="338700"/>
          </a:xfrm>
        </p:grpSpPr>
        <p:grpSp>
          <p:nvGrpSpPr>
            <p:cNvPr id="201" name="Google Shape;201;p17"/>
            <p:cNvGrpSpPr/>
            <p:nvPr/>
          </p:nvGrpSpPr>
          <p:grpSpPr>
            <a:xfrm>
              <a:off x="7547944" y="4729100"/>
              <a:ext cx="1097096" cy="338700"/>
              <a:chOff x="627795" y="4729101"/>
              <a:chExt cx="1097096" cy="338700"/>
            </a:xfrm>
          </p:grpSpPr>
          <p:pic>
            <p:nvPicPr>
              <p:cNvPr id="202" name="Google Shape;202;p17"/>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203" name="Google Shape;203;p17"/>
              <p:cNvSpPr txBox="1"/>
              <p:nvPr/>
            </p:nvSpPr>
            <p:spPr>
              <a:xfrm>
                <a:off x="724390" y="4729101"/>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FrankElavsky</a:t>
                </a:r>
                <a:endParaRPr sz="1000">
                  <a:solidFill>
                    <a:schemeClr val="accent4"/>
                  </a:solidFill>
                  <a:latin typeface="Inter SemiBold"/>
                  <a:ea typeface="Inter SemiBold"/>
                  <a:cs typeface="Inter SemiBold"/>
                  <a:sym typeface="Inter SemiBold"/>
                </a:endParaRPr>
              </a:p>
            </p:txBody>
          </p:sp>
        </p:grpSp>
        <p:grpSp>
          <p:nvGrpSpPr>
            <p:cNvPr id="204" name="Google Shape;204;p17"/>
            <p:cNvGrpSpPr/>
            <p:nvPr/>
          </p:nvGrpSpPr>
          <p:grpSpPr>
            <a:xfrm>
              <a:off x="627802" y="4729100"/>
              <a:ext cx="896698" cy="338700"/>
              <a:chOff x="627795" y="4729101"/>
              <a:chExt cx="896698" cy="338700"/>
            </a:xfrm>
          </p:grpSpPr>
          <p:pic>
            <p:nvPicPr>
              <p:cNvPr id="205" name="Google Shape;205;p17"/>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206" name="Google Shape;206;p17"/>
              <p:cNvSpPr txBox="1"/>
              <p:nvPr/>
            </p:nvSpPr>
            <p:spPr>
              <a:xfrm>
                <a:off x="724393" y="4729101"/>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LareneLg</a:t>
                </a:r>
                <a:endParaRPr sz="1000">
                  <a:solidFill>
                    <a:schemeClr val="accent4"/>
                  </a:solidFill>
                  <a:latin typeface="Inter SemiBold"/>
                  <a:ea typeface="Inter SemiBold"/>
                  <a:cs typeface="Inter SemiBold"/>
                  <a:sym typeface="Inter SemiBold"/>
                </a:endParaRPr>
              </a:p>
            </p:txBody>
          </p:sp>
        </p:grpSp>
        <p:grpSp>
          <p:nvGrpSpPr>
            <p:cNvPr id="207" name="Google Shape;207;p17"/>
            <p:cNvGrpSpPr/>
            <p:nvPr/>
          </p:nvGrpSpPr>
          <p:grpSpPr>
            <a:xfrm>
              <a:off x="4087573" y="4729100"/>
              <a:ext cx="897298" cy="338700"/>
              <a:chOff x="627795" y="4729101"/>
              <a:chExt cx="897298" cy="338700"/>
            </a:xfrm>
          </p:grpSpPr>
          <p:pic>
            <p:nvPicPr>
              <p:cNvPr id="208" name="Google Shape;208;p17"/>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209" name="Google Shape;209;p17"/>
              <p:cNvSpPr txBox="1"/>
              <p:nvPr/>
            </p:nvSpPr>
            <p:spPr>
              <a:xfrm>
                <a:off x="724392" y="4729101"/>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liatrisbian</a:t>
                </a:r>
                <a:endParaRPr sz="1000">
                  <a:solidFill>
                    <a:schemeClr val="accent4"/>
                  </a:solidFill>
                  <a:latin typeface="Inter SemiBold"/>
                  <a:ea typeface="Inter SemiBold"/>
                  <a:cs typeface="Inter SemiBold"/>
                  <a:sym typeface="Inter SemiBold"/>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title only slide - inverted">
  <p:cSld name="SECTION_HEADER_1_1_1_1_2_1_1">
    <p:bg>
      <p:bgPr>
        <a:solidFill>
          <a:srgbClr val="F0EDEA"/>
        </a:solidFill>
      </p:bgPr>
    </p:bg>
    <p:spTree>
      <p:nvGrpSpPr>
        <p:cNvPr id="210" name="Shape 210"/>
        <p:cNvGrpSpPr/>
        <p:nvPr/>
      </p:nvGrpSpPr>
      <p:grpSpPr>
        <a:xfrm>
          <a:off x="0" y="0"/>
          <a:ext cx="0" cy="0"/>
          <a:chOff x="0" y="0"/>
          <a:chExt cx="0" cy="0"/>
        </a:xfrm>
      </p:grpSpPr>
      <p:sp>
        <p:nvSpPr>
          <p:cNvPr id="211" name="Google Shape;211;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212" name="Google Shape;212;p18"/>
          <p:cNvCxnSpPr/>
          <p:nvPr/>
        </p:nvCxnSpPr>
        <p:spPr>
          <a:xfrm>
            <a:off x="627800" y="4726342"/>
            <a:ext cx="7934400" cy="0"/>
          </a:xfrm>
          <a:prstGeom prst="straightConnector1">
            <a:avLst/>
          </a:prstGeom>
          <a:noFill/>
          <a:ln cap="flat" cmpd="sng" w="9525">
            <a:solidFill>
              <a:srgbClr val="221F20"/>
            </a:solidFill>
            <a:prstDash val="solid"/>
            <a:round/>
            <a:headEnd len="med" w="med" type="none"/>
            <a:tailEnd len="med" w="med" type="none"/>
          </a:ln>
        </p:spPr>
      </p:cxnSp>
      <p:sp>
        <p:nvSpPr>
          <p:cNvPr id="213" name="Google Shape;213;p18"/>
          <p:cNvSpPr txBox="1"/>
          <p:nvPr>
            <p:ph type="title"/>
          </p:nvPr>
        </p:nvSpPr>
        <p:spPr>
          <a:xfrm>
            <a:off x="542075" y="464500"/>
            <a:ext cx="35433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221F20"/>
              </a:buClr>
              <a:buSzPts val="3600"/>
              <a:buNone/>
              <a:defRPr b="1" sz="3600">
                <a:solidFill>
                  <a:srgbClr val="221F20"/>
                </a:solidFill>
              </a:defRPr>
            </a:lvl1pPr>
            <a:lvl2pPr lvl="1" rtl="0">
              <a:lnSpc>
                <a:spcPct val="100000"/>
              </a:lnSpc>
              <a:spcBef>
                <a:spcPts val="0"/>
              </a:spcBef>
              <a:spcAft>
                <a:spcPts val="0"/>
              </a:spcAft>
              <a:buClr>
                <a:srgbClr val="221F20"/>
              </a:buClr>
              <a:buSzPts val="2800"/>
              <a:buNone/>
              <a:defRPr>
                <a:solidFill>
                  <a:srgbClr val="221F20"/>
                </a:solidFill>
              </a:defRPr>
            </a:lvl2pPr>
            <a:lvl3pPr lvl="2" rtl="0">
              <a:lnSpc>
                <a:spcPct val="100000"/>
              </a:lnSpc>
              <a:spcBef>
                <a:spcPts val="0"/>
              </a:spcBef>
              <a:spcAft>
                <a:spcPts val="0"/>
              </a:spcAft>
              <a:buClr>
                <a:srgbClr val="221F20"/>
              </a:buClr>
              <a:buSzPts val="2800"/>
              <a:buNone/>
              <a:defRPr>
                <a:solidFill>
                  <a:srgbClr val="221F20"/>
                </a:solidFill>
              </a:defRPr>
            </a:lvl3pPr>
            <a:lvl4pPr lvl="3" rtl="0">
              <a:lnSpc>
                <a:spcPct val="100000"/>
              </a:lnSpc>
              <a:spcBef>
                <a:spcPts val="0"/>
              </a:spcBef>
              <a:spcAft>
                <a:spcPts val="0"/>
              </a:spcAft>
              <a:buClr>
                <a:srgbClr val="221F20"/>
              </a:buClr>
              <a:buSzPts val="2800"/>
              <a:buNone/>
              <a:defRPr>
                <a:solidFill>
                  <a:srgbClr val="221F20"/>
                </a:solidFill>
              </a:defRPr>
            </a:lvl4pPr>
            <a:lvl5pPr lvl="4" rtl="0">
              <a:lnSpc>
                <a:spcPct val="100000"/>
              </a:lnSpc>
              <a:spcBef>
                <a:spcPts val="0"/>
              </a:spcBef>
              <a:spcAft>
                <a:spcPts val="0"/>
              </a:spcAft>
              <a:buClr>
                <a:srgbClr val="221F20"/>
              </a:buClr>
              <a:buSzPts val="2800"/>
              <a:buNone/>
              <a:defRPr>
                <a:solidFill>
                  <a:srgbClr val="221F20"/>
                </a:solidFill>
              </a:defRPr>
            </a:lvl5pPr>
            <a:lvl6pPr lvl="5" rtl="0">
              <a:lnSpc>
                <a:spcPct val="100000"/>
              </a:lnSpc>
              <a:spcBef>
                <a:spcPts val="0"/>
              </a:spcBef>
              <a:spcAft>
                <a:spcPts val="0"/>
              </a:spcAft>
              <a:buClr>
                <a:srgbClr val="221F20"/>
              </a:buClr>
              <a:buSzPts val="2800"/>
              <a:buNone/>
              <a:defRPr>
                <a:solidFill>
                  <a:srgbClr val="221F20"/>
                </a:solidFill>
              </a:defRPr>
            </a:lvl6pPr>
            <a:lvl7pPr lvl="6" rtl="0">
              <a:lnSpc>
                <a:spcPct val="100000"/>
              </a:lnSpc>
              <a:spcBef>
                <a:spcPts val="0"/>
              </a:spcBef>
              <a:spcAft>
                <a:spcPts val="0"/>
              </a:spcAft>
              <a:buClr>
                <a:srgbClr val="221F20"/>
              </a:buClr>
              <a:buSzPts val="2800"/>
              <a:buNone/>
              <a:defRPr>
                <a:solidFill>
                  <a:srgbClr val="221F20"/>
                </a:solidFill>
              </a:defRPr>
            </a:lvl7pPr>
            <a:lvl8pPr lvl="7" rtl="0">
              <a:lnSpc>
                <a:spcPct val="100000"/>
              </a:lnSpc>
              <a:spcBef>
                <a:spcPts val="0"/>
              </a:spcBef>
              <a:spcAft>
                <a:spcPts val="0"/>
              </a:spcAft>
              <a:buClr>
                <a:srgbClr val="221F20"/>
              </a:buClr>
              <a:buSzPts val="2800"/>
              <a:buNone/>
              <a:defRPr>
                <a:solidFill>
                  <a:srgbClr val="221F20"/>
                </a:solidFill>
              </a:defRPr>
            </a:lvl8pPr>
            <a:lvl9pPr lvl="8" rtl="0">
              <a:lnSpc>
                <a:spcPct val="100000"/>
              </a:lnSpc>
              <a:spcBef>
                <a:spcPts val="0"/>
              </a:spcBef>
              <a:spcAft>
                <a:spcPts val="0"/>
              </a:spcAft>
              <a:buClr>
                <a:srgbClr val="221F20"/>
              </a:buClr>
              <a:buSzPts val="2800"/>
              <a:buNone/>
              <a:defRPr>
                <a:solidFill>
                  <a:srgbClr val="221F20"/>
                </a:solidFill>
              </a:defRPr>
            </a:lvl9pPr>
          </a:lstStyle>
          <a:p/>
        </p:txBody>
      </p:sp>
      <p:grpSp>
        <p:nvGrpSpPr>
          <p:cNvPr id="214" name="Google Shape;214;p18"/>
          <p:cNvGrpSpPr/>
          <p:nvPr/>
        </p:nvGrpSpPr>
        <p:grpSpPr>
          <a:xfrm>
            <a:off x="577348" y="4765242"/>
            <a:ext cx="947152" cy="338700"/>
            <a:chOff x="577348" y="4729100"/>
            <a:chExt cx="947152" cy="338700"/>
          </a:xfrm>
        </p:grpSpPr>
        <p:sp>
          <p:nvSpPr>
            <p:cNvPr id="215" name="Google Shape;215;p18"/>
            <p:cNvSpPr txBox="1"/>
            <p:nvPr/>
          </p:nvSpPr>
          <p:spPr>
            <a:xfrm>
              <a:off x="724400" y="4729100"/>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LareneLg</a:t>
              </a:r>
              <a:endParaRPr sz="1000">
                <a:solidFill>
                  <a:schemeClr val="dk1"/>
                </a:solidFill>
                <a:latin typeface="Inter SemiBold"/>
                <a:ea typeface="Inter SemiBold"/>
                <a:cs typeface="Inter SemiBold"/>
                <a:sym typeface="Inter SemiBold"/>
              </a:endParaRPr>
            </a:p>
          </p:txBody>
        </p:sp>
        <p:pic>
          <p:nvPicPr>
            <p:cNvPr id="216" name="Google Shape;216;p18"/>
            <p:cNvPicPr preferRelativeResize="0"/>
            <p:nvPr/>
          </p:nvPicPr>
          <p:blipFill>
            <a:blip r:embed="rId2">
              <a:alphaModFix/>
            </a:blip>
            <a:stretch>
              <a:fillRect/>
            </a:stretch>
          </p:blipFill>
          <p:spPr>
            <a:xfrm>
              <a:off x="577348" y="4781102"/>
              <a:ext cx="222650" cy="222650"/>
            </a:xfrm>
            <a:prstGeom prst="rect">
              <a:avLst/>
            </a:prstGeom>
            <a:noFill/>
            <a:ln>
              <a:noFill/>
            </a:ln>
          </p:spPr>
        </p:pic>
      </p:grpSp>
      <p:grpSp>
        <p:nvGrpSpPr>
          <p:cNvPr id="217" name="Google Shape;217;p18"/>
          <p:cNvGrpSpPr/>
          <p:nvPr/>
        </p:nvGrpSpPr>
        <p:grpSpPr>
          <a:xfrm>
            <a:off x="4042610" y="4765242"/>
            <a:ext cx="942261" cy="338700"/>
            <a:chOff x="4042610" y="4729100"/>
            <a:chExt cx="942261" cy="338700"/>
          </a:xfrm>
        </p:grpSpPr>
        <p:sp>
          <p:nvSpPr>
            <p:cNvPr id="218" name="Google Shape;218;p18"/>
            <p:cNvSpPr txBox="1"/>
            <p:nvPr/>
          </p:nvSpPr>
          <p:spPr>
            <a:xfrm>
              <a:off x="4184171" y="4729100"/>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liatrisbian</a:t>
              </a:r>
              <a:endParaRPr sz="1000">
                <a:solidFill>
                  <a:schemeClr val="dk1"/>
                </a:solidFill>
                <a:latin typeface="Inter SemiBold"/>
                <a:ea typeface="Inter SemiBold"/>
                <a:cs typeface="Inter SemiBold"/>
                <a:sym typeface="Inter SemiBold"/>
              </a:endParaRPr>
            </a:p>
          </p:txBody>
        </p:sp>
        <p:pic>
          <p:nvPicPr>
            <p:cNvPr id="219" name="Google Shape;219;p18"/>
            <p:cNvPicPr preferRelativeResize="0"/>
            <p:nvPr/>
          </p:nvPicPr>
          <p:blipFill>
            <a:blip r:embed="rId2">
              <a:alphaModFix/>
            </a:blip>
            <a:stretch>
              <a:fillRect/>
            </a:stretch>
          </p:blipFill>
          <p:spPr>
            <a:xfrm>
              <a:off x="4042610" y="4776465"/>
              <a:ext cx="222650" cy="222650"/>
            </a:xfrm>
            <a:prstGeom prst="rect">
              <a:avLst/>
            </a:prstGeom>
            <a:noFill/>
            <a:ln>
              <a:noFill/>
            </a:ln>
          </p:spPr>
        </p:pic>
      </p:grpSp>
      <p:grpSp>
        <p:nvGrpSpPr>
          <p:cNvPr id="220" name="Google Shape;220;p18"/>
          <p:cNvGrpSpPr/>
          <p:nvPr/>
        </p:nvGrpSpPr>
        <p:grpSpPr>
          <a:xfrm>
            <a:off x="7502998" y="4765242"/>
            <a:ext cx="1142042" cy="338700"/>
            <a:chOff x="7502998" y="4729100"/>
            <a:chExt cx="1142042" cy="338700"/>
          </a:xfrm>
        </p:grpSpPr>
        <p:sp>
          <p:nvSpPr>
            <p:cNvPr id="221" name="Google Shape;221;p18"/>
            <p:cNvSpPr txBox="1"/>
            <p:nvPr/>
          </p:nvSpPr>
          <p:spPr>
            <a:xfrm>
              <a:off x="7644540" y="4729100"/>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FrankElavsky</a:t>
              </a:r>
              <a:endParaRPr sz="1000">
                <a:solidFill>
                  <a:schemeClr val="dk1"/>
                </a:solidFill>
                <a:latin typeface="Inter SemiBold"/>
                <a:ea typeface="Inter SemiBold"/>
                <a:cs typeface="Inter SemiBold"/>
                <a:sym typeface="Inter SemiBold"/>
              </a:endParaRPr>
            </a:p>
          </p:txBody>
        </p:sp>
        <p:pic>
          <p:nvPicPr>
            <p:cNvPr id="222" name="Google Shape;222;p18"/>
            <p:cNvPicPr preferRelativeResize="0"/>
            <p:nvPr/>
          </p:nvPicPr>
          <p:blipFill>
            <a:blip r:embed="rId2">
              <a:alphaModFix/>
            </a:blip>
            <a:stretch>
              <a:fillRect/>
            </a:stretch>
          </p:blipFill>
          <p:spPr>
            <a:xfrm>
              <a:off x="7502998" y="4787115"/>
              <a:ext cx="222650" cy="222650"/>
            </a:xfrm>
            <a:prstGeom prst="rect">
              <a:avLst/>
            </a:prstGeom>
            <a:noFill/>
            <a:ln>
              <a:noFill/>
            </a:ln>
          </p:spPr>
        </p:pic>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3" name="Shape 223"/>
        <p:cNvGrpSpPr/>
        <p:nvPr/>
      </p:nvGrpSpPr>
      <p:grpSpPr>
        <a:xfrm>
          <a:off x="0" y="0"/>
          <a:ext cx="0" cy="0"/>
          <a:chOff x="0" y="0"/>
          <a:chExt cx="0" cy="0"/>
        </a:xfrm>
      </p:grpSpPr>
      <p:sp>
        <p:nvSpPr>
          <p:cNvPr id="224" name="Google Shape;224;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5" name="Shape 225"/>
        <p:cNvGrpSpPr/>
        <p:nvPr/>
      </p:nvGrpSpPr>
      <p:grpSpPr>
        <a:xfrm>
          <a:off x="0" y="0"/>
          <a:ext cx="0" cy="0"/>
          <a:chOff x="0" y="0"/>
          <a:chExt cx="0" cy="0"/>
        </a:xfrm>
      </p:grpSpPr>
      <p:sp>
        <p:nvSpPr>
          <p:cNvPr id="226" name="Google Shape;226;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27" name="Google Shape;227;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ing and text" type="secHead">
  <p:cSld name="SECTION_HEADER">
    <p:spTree>
      <p:nvGrpSpPr>
        <p:cNvPr id="13" name="Shape 13"/>
        <p:cNvGrpSpPr/>
        <p:nvPr/>
      </p:nvGrpSpPr>
      <p:grpSpPr>
        <a:xfrm>
          <a:off x="0" y="0"/>
          <a:ext cx="0" cy="0"/>
          <a:chOff x="0" y="0"/>
          <a:chExt cx="0" cy="0"/>
        </a:xfrm>
      </p:grpSpPr>
      <p:cxnSp>
        <p:nvCxnSpPr>
          <p:cNvPr id="14" name="Google Shape;14;p3"/>
          <p:cNvCxnSpPr/>
          <p:nvPr/>
        </p:nvCxnSpPr>
        <p:spPr>
          <a:xfrm>
            <a:off x="627800" y="4726342"/>
            <a:ext cx="7934400" cy="0"/>
          </a:xfrm>
          <a:prstGeom prst="straightConnector1">
            <a:avLst/>
          </a:prstGeom>
          <a:noFill/>
          <a:ln cap="flat" cmpd="sng" w="9525">
            <a:solidFill>
              <a:srgbClr val="F0EDEA"/>
            </a:solidFill>
            <a:prstDash val="solid"/>
            <a:round/>
            <a:headEnd len="med" w="med" type="none"/>
            <a:tailEnd len="med" w="med" type="none"/>
          </a:ln>
        </p:spPr>
      </p:cxnSp>
      <p:sp>
        <p:nvSpPr>
          <p:cNvPr id="15" name="Google Shape;15;p3"/>
          <p:cNvSpPr txBox="1"/>
          <p:nvPr>
            <p:ph type="title"/>
          </p:nvPr>
        </p:nvSpPr>
        <p:spPr>
          <a:xfrm>
            <a:off x="542075" y="721675"/>
            <a:ext cx="58578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600"/>
              <a:buNone/>
              <a:defRPr b="1" sz="3600"/>
            </a:lvl1pPr>
            <a:lvl2pPr lvl="1" rtl="0">
              <a:lnSpc>
                <a:spcPct val="90000"/>
              </a:lnSpc>
              <a:spcBef>
                <a:spcPts val="0"/>
              </a:spcBef>
              <a:spcAft>
                <a:spcPts val="0"/>
              </a:spcAft>
              <a:buSzPts val="2800"/>
              <a:buNone/>
              <a:defRPr/>
            </a:lvl2pPr>
            <a:lvl3pPr lvl="2" rtl="0">
              <a:lnSpc>
                <a:spcPct val="90000"/>
              </a:lnSpc>
              <a:spcBef>
                <a:spcPts val="0"/>
              </a:spcBef>
              <a:spcAft>
                <a:spcPts val="0"/>
              </a:spcAft>
              <a:buSzPts val="2800"/>
              <a:buNone/>
              <a:defRPr/>
            </a:lvl3pPr>
            <a:lvl4pPr lvl="3" rtl="0">
              <a:lnSpc>
                <a:spcPct val="90000"/>
              </a:lnSpc>
              <a:spcBef>
                <a:spcPts val="0"/>
              </a:spcBef>
              <a:spcAft>
                <a:spcPts val="0"/>
              </a:spcAft>
              <a:buSzPts val="2800"/>
              <a:buNone/>
              <a:defRPr/>
            </a:lvl4pPr>
            <a:lvl5pPr lvl="4" rtl="0">
              <a:lnSpc>
                <a:spcPct val="90000"/>
              </a:lnSpc>
              <a:spcBef>
                <a:spcPts val="0"/>
              </a:spcBef>
              <a:spcAft>
                <a:spcPts val="0"/>
              </a:spcAft>
              <a:buSzPts val="2800"/>
              <a:buNone/>
              <a:defRPr/>
            </a:lvl5pPr>
            <a:lvl6pPr lvl="5" rtl="0">
              <a:lnSpc>
                <a:spcPct val="90000"/>
              </a:lnSpc>
              <a:spcBef>
                <a:spcPts val="0"/>
              </a:spcBef>
              <a:spcAft>
                <a:spcPts val="0"/>
              </a:spcAft>
              <a:buSzPts val="2800"/>
              <a:buNone/>
              <a:defRPr/>
            </a:lvl6pPr>
            <a:lvl7pPr lvl="6" rtl="0">
              <a:lnSpc>
                <a:spcPct val="90000"/>
              </a:lnSpc>
              <a:spcBef>
                <a:spcPts val="0"/>
              </a:spcBef>
              <a:spcAft>
                <a:spcPts val="0"/>
              </a:spcAft>
              <a:buSzPts val="2800"/>
              <a:buNone/>
              <a:defRPr/>
            </a:lvl7pPr>
            <a:lvl8pPr lvl="7" rtl="0">
              <a:lnSpc>
                <a:spcPct val="90000"/>
              </a:lnSpc>
              <a:spcBef>
                <a:spcPts val="0"/>
              </a:spcBef>
              <a:spcAft>
                <a:spcPts val="0"/>
              </a:spcAft>
              <a:buSzPts val="2800"/>
              <a:buNone/>
              <a:defRPr/>
            </a:lvl8pPr>
            <a:lvl9pPr lvl="8" rtl="0">
              <a:lnSpc>
                <a:spcPct val="90000"/>
              </a:lnSpc>
              <a:spcBef>
                <a:spcPts val="0"/>
              </a:spcBef>
              <a:spcAft>
                <a:spcPts val="0"/>
              </a:spcAft>
              <a:buSzPts val="2800"/>
              <a:buNone/>
              <a:defRPr/>
            </a:lvl9pPr>
          </a:lstStyle>
          <a:p/>
        </p:txBody>
      </p:sp>
      <p:sp>
        <p:nvSpPr>
          <p:cNvPr id="16" name="Google Shape;16;p3"/>
          <p:cNvSpPr txBox="1"/>
          <p:nvPr>
            <p:ph idx="1" type="subTitle"/>
          </p:nvPr>
        </p:nvSpPr>
        <p:spPr>
          <a:xfrm>
            <a:off x="551600" y="419100"/>
            <a:ext cx="5388600" cy="308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1" sz="12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7" name="Google Shape;17;p3"/>
          <p:cNvSpPr txBox="1"/>
          <p:nvPr>
            <p:ph idx="2" type="body"/>
          </p:nvPr>
        </p:nvSpPr>
        <p:spPr>
          <a:xfrm>
            <a:off x="627800" y="2136700"/>
            <a:ext cx="6496200" cy="2160600"/>
          </a:xfrm>
          <a:prstGeom prst="rect">
            <a:avLst/>
          </a:prstGeom>
        </p:spPr>
        <p:txBody>
          <a:bodyPr anchorCtr="0" anchor="t" bIns="91425" lIns="91425" spcFirstLastPara="1" rIns="91425" wrap="square" tIns="91425">
            <a:noAutofit/>
          </a:bodyPr>
          <a:lstStyle>
            <a:lvl1pPr indent="-355600" lvl="0" marL="457200" rtl="0">
              <a:spcBef>
                <a:spcPts val="0"/>
              </a:spcBef>
              <a:spcAft>
                <a:spcPts val="0"/>
              </a:spcAft>
              <a:buSzPts val="2000"/>
              <a:buFont typeface="Inter SemiBold"/>
              <a:buChar char="●"/>
              <a:defRPr sz="2000">
                <a:latin typeface="Inter SemiBold"/>
                <a:ea typeface="Inter SemiBold"/>
                <a:cs typeface="Inter SemiBold"/>
                <a:sym typeface="Inter SemiBold"/>
              </a:defRPr>
            </a:lvl1pPr>
            <a:lvl2pPr indent="-355600" lvl="1" marL="914400" rtl="0">
              <a:spcBef>
                <a:spcPts val="1600"/>
              </a:spcBef>
              <a:spcAft>
                <a:spcPts val="0"/>
              </a:spcAft>
              <a:buSzPts val="2000"/>
              <a:buFont typeface="Inter SemiBold"/>
              <a:buChar char="○"/>
              <a:defRPr sz="2000">
                <a:latin typeface="Inter SemiBold"/>
                <a:ea typeface="Inter SemiBold"/>
                <a:cs typeface="Inter SemiBold"/>
                <a:sym typeface="Inter SemiBold"/>
              </a:defRPr>
            </a:lvl2pPr>
            <a:lvl3pPr indent="-355600" lvl="2" marL="1371600" rtl="0">
              <a:spcBef>
                <a:spcPts val="1600"/>
              </a:spcBef>
              <a:spcAft>
                <a:spcPts val="0"/>
              </a:spcAft>
              <a:buSzPts val="2000"/>
              <a:buFont typeface="Inter SemiBold"/>
              <a:buChar char="■"/>
              <a:defRPr sz="2000">
                <a:latin typeface="Inter SemiBold"/>
                <a:ea typeface="Inter SemiBold"/>
                <a:cs typeface="Inter SemiBold"/>
                <a:sym typeface="Inter SemiBold"/>
              </a:defRPr>
            </a:lvl3pPr>
            <a:lvl4pPr indent="-355600" lvl="3" marL="1828800" rtl="0">
              <a:spcBef>
                <a:spcPts val="1600"/>
              </a:spcBef>
              <a:spcAft>
                <a:spcPts val="0"/>
              </a:spcAft>
              <a:buSzPts val="2000"/>
              <a:buFont typeface="Inter SemiBold"/>
              <a:buChar char="●"/>
              <a:defRPr sz="2000">
                <a:latin typeface="Inter SemiBold"/>
                <a:ea typeface="Inter SemiBold"/>
                <a:cs typeface="Inter SemiBold"/>
                <a:sym typeface="Inter SemiBold"/>
              </a:defRPr>
            </a:lvl4pPr>
            <a:lvl5pPr indent="-355600" lvl="4" marL="2286000" rtl="0">
              <a:spcBef>
                <a:spcPts val="1600"/>
              </a:spcBef>
              <a:spcAft>
                <a:spcPts val="0"/>
              </a:spcAft>
              <a:buSzPts val="2000"/>
              <a:buFont typeface="Inter SemiBold"/>
              <a:buChar char="○"/>
              <a:defRPr sz="2000">
                <a:latin typeface="Inter SemiBold"/>
                <a:ea typeface="Inter SemiBold"/>
                <a:cs typeface="Inter SemiBold"/>
                <a:sym typeface="Inter SemiBold"/>
              </a:defRPr>
            </a:lvl5pPr>
            <a:lvl6pPr indent="-355600" lvl="5" marL="2743200" rtl="0">
              <a:spcBef>
                <a:spcPts val="1600"/>
              </a:spcBef>
              <a:spcAft>
                <a:spcPts val="0"/>
              </a:spcAft>
              <a:buSzPts val="2000"/>
              <a:buFont typeface="Inter SemiBold"/>
              <a:buChar char="■"/>
              <a:defRPr sz="2000">
                <a:latin typeface="Inter SemiBold"/>
                <a:ea typeface="Inter SemiBold"/>
                <a:cs typeface="Inter SemiBold"/>
                <a:sym typeface="Inter SemiBold"/>
              </a:defRPr>
            </a:lvl6pPr>
            <a:lvl7pPr indent="-355600" lvl="6" marL="3200400" rtl="0">
              <a:spcBef>
                <a:spcPts val="1600"/>
              </a:spcBef>
              <a:spcAft>
                <a:spcPts val="0"/>
              </a:spcAft>
              <a:buSzPts val="2000"/>
              <a:buFont typeface="Inter SemiBold"/>
              <a:buChar char="●"/>
              <a:defRPr sz="2000">
                <a:latin typeface="Inter SemiBold"/>
                <a:ea typeface="Inter SemiBold"/>
                <a:cs typeface="Inter SemiBold"/>
                <a:sym typeface="Inter SemiBold"/>
              </a:defRPr>
            </a:lvl7pPr>
            <a:lvl8pPr indent="-355600" lvl="7" marL="3657600" rtl="0">
              <a:spcBef>
                <a:spcPts val="1600"/>
              </a:spcBef>
              <a:spcAft>
                <a:spcPts val="0"/>
              </a:spcAft>
              <a:buSzPts val="2000"/>
              <a:buFont typeface="Inter SemiBold"/>
              <a:buChar char="○"/>
              <a:defRPr sz="2000">
                <a:latin typeface="Inter SemiBold"/>
                <a:ea typeface="Inter SemiBold"/>
                <a:cs typeface="Inter SemiBold"/>
                <a:sym typeface="Inter SemiBold"/>
              </a:defRPr>
            </a:lvl8pPr>
            <a:lvl9pPr indent="-355600" lvl="8" marL="4114800" rtl="0">
              <a:spcBef>
                <a:spcPts val="1600"/>
              </a:spcBef>
              <a:spcAft>
                <a:spcPts val="1600"/>
              </a:spcAft>
              <a:buSzPts val="2000"/>
              <a:buFont typeface="Inter SemiBold"/>
              <a:buChar char="■"/>
              <a:defRPr sz="2000">
                <a:latin typeface="Inter SemiBold"/>
                <a:ea typeface="Inter SemiBold"/>
                <a:cs typeface="Inter SemiBold"/>
                <a:sym typeface="Inter SemiBold"/>
              </a:defRPr>
            </a:lvl9pPr>
          </a:lstStyle>
          <a:p/>
        </p:txBody>
      </p:sp>
      <p:grpSp>
        <p:nvGrpSpPr>
          <p:cNvPr id="18" name="Google Shape;18;p3"/>
          <p:cNvGrpSpPr/>
          <p:nvPr/>
        </p:nvGrpSpPr>
        <p:grpSpPr>
          <a:xfrm>
            <a:off x="627802" y="4765242"/>
            <a:ext cx="8017238" cy="338700"/>
            <a:chOff x="627802" y="4729100"/>
            <a:chExt cx="8017238" cy="338700"/>
          </a:xfrm>
        </p:grpSpPr>
        <p:grpSp>
          <p:nvGrpSpPr>
            <p:cNvPr id="19" name="Google Shape;19;p3"/>
            <p:cNvGrpSpPr/>
            <p:nvPr/>
          </p:nvGrpSpPr>
          <p:grpSpPr>
            <a:xfrm>
              <a:off x="7547944" y="4729100"/>
              <a:ext cx="1097096" cy="338700"/>
              <a:chOff x="627795" y="4729101"/>
              <a:chExt cx="1097096" cy="338700"/>
            </a:xfrm>
          </p:grpSpPr>
          <p:pic>
            <p:nvPicPr>
              <p:cNvPr id="20" name="Google Shape;20;p3"/>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21" name="Google Shape;21;p3"/>
              <p:cNvSpPr txBox="1"/>
              <p:nvPr/>
            </p:nvSpPr>
            <p:spPr>
              <a:xfrm>
                <a:off x="724390" y="4729101"/>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FrankElavsky</a:t>
                </a:r>
                <a:endParaRPr sz="1000">
                  <a:solidFill>
                    <a:schemeClr val="accent4"/>
                  </a:solidFill>
                  <a:latin typeface="Inter SemiBold"/>
                  <a:ea typeface="Inter SemiBold"/>
                  <a:cs typeface="Inter SemiBold"/>
                  <a:sym typeface="Inter SemiBold"/>
                </a:endParaRPr>
              </a:p>
            </p:txBody>
          </p:sp>
        </p:grpSp>
        <p:grpSp>
          <p:nvGrpSpPr>
            <p:cNvPr id="22" name="Google Shape;22;p3"/>
            <p:cNvGrpSpPr/>
            <p:nvPr/>
          </p:nvGrpSpPr>
          <p:grpSpPr>
            <a:xfrm>
              <a:off x="627802" y="4729100"/>
              <a:ext cx="896698" cy="338700"/>
              <a:chOff x="627795" y="4729101"/>
              <a:chExt cx="896698" cy="338700"/>
            </a:xfrm>
          </p:grpSpPr>
          <p:pic>
            <p:nvPicPr>
              <p:cNvPr id="23" name="Google Shape;23;p3"/>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24" name="Google Shape;24;p3"/>
              <p:cNvSpPr txBox="1"/>
              <p:nvPr/>
            </p:nvSpPr>
            <p:spPr>
              <a:xfrm>
                <a:off x="724393" y="4729101"/>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LareneLg</a:t>
                </a:r>
                <a:endParaRPr sz="1000">
                  <a:solidFill>
                    <a:schemeClr val="accent4"/>
                  </a:solidFill>
                  <a:latin typeface="Inter SemiBold"/>
                  <a:ea typeface="Inter SemiBold"/>
                  <a:cs typeface="Inter SemiBold"/>
                  <a:sym typeface="Inter SemiBold"/>
                </a:endParaRPr>
              </a:p>
            </p:txBody>
          </p:sp>
        </p:grpSp>
        <p:grpSp>
          <p:nvGrpSpPr>
            <p:cNvPr id="25" name="Google Shape;25;p3"/>
            <p:cNvGrpSpPr/>
            <p:nvPr/>
          </p:nvGrpSpPr>
          <p:grpSpPr>
            <a:xfrm>
              <a:off x="4087573" y="4729100"/>
              <a:ext cx="897298" cy="338700"/>
              <a:chOff x="627795" y="4729101"/>
              <a:chExt cx="897298" cy="338700"/>
            </a:xfrm>
          </p:grpSpPr>
          <p:pic>
            <p:nvPicPr>
              <p:cNvPr id="26" name="Google Shape;26;p3"/>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27" name="Google Shape;27;p3"/>
              <p:cNvSpPr txBox="1"/>
              <p:nvPr/>
            </p:nvSpPr>
            <p:spPr>
              <a:xfrm>
                <a:off x="724392" y="4729101"/>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liatrisbian</a:t>
                </a:r>
                <a:endParaRPr sz="1000">
                  <a:solidFill>
                    <a:schemeClr val="accent4"/>
                  </a:solidFill>
                  <a:latin typeface="Inter SemiBold"/>
                  <a:ea typeface="Inter SemiBold"/>
                  <a:cs typeface="Inter SemiBold"/>
                  <a:sym typeface="Inter SemiBold"/>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_3">
  <p:cSld name="SECTION_HEADER_3">
    <p:spTree>
      <p:nvGrpSpPr>
        <p:cNvPr id="228" name="Shape 228"/>
        <p:cNvGrpSpPr/>
        <p:nvPr/>
      </p:nvGrpSpPr>
      <p:grpSpPr>
        <a:xfrm>
          <a:off x="0" y="0"/>
          <a:ext cx="0" cy="0"/>
          <a:chOff x="0" y="0"/>
          <a:chExt cx="0" cy="0"/>
        </a:xfrm>
      </p:grpSpPr>
      <p:sp>
        <p:nvSpPr>
          <p:cNvPr id="229" name="Google Shape;229;p2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highlight>
                  <a:schemeClr val="accent1"/>
                </a:highlight>
              </a:defRPr>
            </a:lvl1pPr>
            <a:lvl2pPr lvl="1" rtl="0" algn="ctr">
              <a:spcBef>
                <a:spcPts val="0"/>
              </a:spcBef>
              <a:spcAft>
                <a:spcPts val="0"/>
              </a:spcAft>
              <a:buSzPts val="3600"/>
              <a:buNone/>
              <a:defRPr sz="3600">
                <a:highlight>
                  <a:schemeClr val="accent4"/>
                </a:highlight>
              </a:defRPr>
            </a:lvl2pPr>
            <a:lvl3pPr lvl="2" rtl="0" algn="ctr">
              <a:spcBef>
                <a:spcPts val="0"/>
              </a:spcBef>
              <a:spcAft>
                <a:spcPts val="0"/>
              </a:spcAft>
              <a:buSzPts val="3600"/>
              <a:buNone/>
              <a:defRPr sz="3600">
                <a:highlight>
                  <a:schemeClr val="accent4"/>
                </a:highlight>
              </a:defRPr>
            </a:lvl3pPr>
            <a:lvl4pPr lvl="3" rtl="0" algn="ctr">
              <a:spcBef>
                <a:spcPts val="0"/>
              </a:spcBef>
              <a:spcAft>
                <a:spcPts val="0"/>
              </a:spcAft>
              <a:buSzPts val="3600"/>
              <a:buNone/>
              <a:defRPr sz="3600">
                <a:highlight>
                  <a:schemeClr val="accent4"/>
                </a:highlight>
              </a:defRPr>
            </a:lvl4pPr>
            <a:lvl5pPr lvl="4" rtl="0" algn="ctr">
              <a:spcBef>
                <a:spcPts val="0"/>
              </a:spcBef>
              <a:spcAft>
                <a:spcPts val="0"/>
              </a:spcAft>
              <a:buSzPts val="3600"/>
              <a:buNone/>
              <a:defRPr sz="3600">
                <a:highlight>
                  <a:schemeClr val="accent4"/>
                </a:highlight>
              </a:defRPr>
            </a:lvl5pPr>
            <a:lvl6pPr lvl="5" rtl="0" algn="ctr">
              <a:spcBef>
                <a:spcPts val="0"/>
              </a:spcBef>
              <a:spcAft>
                <a:spcPts val="0"/>
              </a:spcAft>
              <a:buSzPts val="3600"/>
              <a:buNone/>
              <a:defRPr sz="3600">
                <a:highlight>
                  <a:schemeClr val="accent4"/>
                </a:highlight>
              </a:defRPr>
            </a:lvl6pPr>
            <a:lvl7pPr lvl="6" rtl="0" algn="ctr">
              <a:spcBef>
                <a:spcPts val="0"/>
              </a:spcBef>
              <a:spcAft>
                <a:spcPts val="0"/>
              </a:spcAft>
              <a:buSzPts val="3600"/>
              <a:buNone/>
              <a:defRPr sz="3600">
                <a:highlight>
                  <a:schemeClr val="accent4"/>
                </a:highlight>
              </a:defRPr>
            </a:lvl7pPr>
            <a:lvl8pPr lvl="7" rtl="0" algn="ctr">
              <a:spcBef>
                <a:spcPts val="0"/>
              </a:spcBef>
              <a:spcAft>
                <a:spcPts val="0"/>
              </a:spcAft>
              <a:buSzPts val="3600"/>
              <a:buNone/>
              <a:defRPr sz="3600">
                <a:highlight>
                  <a:schemeClr val="accent4"/>
                </a:highlight>
              </a:defRPr>
            </a:lvl8pPr>
            <a:lvl9pPr lvl="8" rtl="0" algn="ctr">
              <a:spcBef>
                <a:spcPts val="0"/>
              </a:spcBef>
              <a:spcAft>
                <a:spcPts val="0"/>
              </a:spcAft>
              <a:buSzPts val="3600"/>
              <a:buNone/>
              <a:defRPr sz="3600">
                <a:highlight>
                  <a:schemeClr val="accent4"/>
                </a:highlight>
              </a:defRPr>
            </a:lvl9pPr>
          </a:lstStyle>
          <a:p/>
        </p:txBody>
      </p:sp>
      <p:sp>
        <p:nvSpPr>
          <p:cNvPr id="230" name="Google Shape;230;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ing and text 1">
  <p:cSld name="SECTION_HEADER_2">
    <p:spTree>
      <p:nvGrpSpPr>
        <p:cNvPr id="28" name="Shape 28"/>
        <p:cNvGrpSpPr/>
        <p:nvPr/>
      </p:nvGrpSpPr>
      <p:grpSpPr>
        <a:xfrm>
          <a:off x="0" y="0"/>
          <a:ext cx="0" cy="0"/>
          <a:chOff x="0" y="0"/>
          <a:chExt cx="0" cy="0"/>
        </a:xfrm>
      </p:grpSpPr>
      <p:cxnSp>
        <p:nvCxnSpPr>
          <p:cNvPr id="29" name="Google Shape;29;p4"/>
          <p:cNvCxnSpPr/>
          <p:nvPr/>
        </p:nvCxnSpPr>
        <p:spPr>
          <a:xfrm>
            <a:off x="627800" y="4728927"/>
            <a:ext cx="7934400" cy="0"/>
          </a:xfrm>
          <a:prstGeom prst="straightConnector1">
            <a:avLst/>
          </a:prstGeom>
          <a:noFill/>
          <a:ln cap="flat" cmpd="sng" w="9525">
            <a:solidFill>
              <a:srgbClr val="F0EDEA"/>
            </a:solidFill>
            <a:prstDash val="solid"/>
            <a:round/>
            <a:headEnd len="med" w="med" type="none"/>
            <a:tailEnd len="med" w="med" type="none"/>
          </a:ln>
        </p:spPr>
      </p:cxnSp>
      <p:sp>
        <p:nvSpPr>
          <p:cNvPr id="30" name="Google Shape;30;p4"/>
          <p:cNvSpPr txBox="1"/>
          <p:nvPr>
            <p:ph type="title"/>
          </p:nvPr>
        </p:nvSpPr>
        <p:spPr>
          <a:xfrm>
            <a:off x="542075" y="569275"/>
            <a:ext cx="5857800" cy="36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600"/>
              <a:buNone/>
              <a:defRPr b="1" sz="3600"/>
            </a:lvl1pPr>
            <a:lvl2pPr lvl="1" rtl="0">
              <a:lnSpc>
                <a:spcPct val="90000"/>
              </a:lnSpc>
              <a:spcBef>
                <a:spcPts val="0"/>
              </a:spcBef>
              <a:spcAft>
                <a:spcPts val="0"/>
              </a:spcAft>
              <a:buSzPts val="2800"/>
              <a:buNone/>
              <a:defRPr/>
            </a:lvl2pPr>
            <a:lvl3pPr lvl="2" rtl="0">
              <a:lnSpc>
                <a:spcPct val="90000"/>
              </a:lnSpc>
              <a:spcBef>
                <a:spcPts val="0"/>
              </a:spcBef>
              <a:spcAft>
                <a:spcPts val="0"/>
              </a:spcAft>
              <a:buSzPts val="2800"/>
              <a:buNone/>
              <a:defRPr/>
            </a:lvl3pPr>
            <a:lvl4pPr lvl="3" rtl="0">
              <a:lnSpc>
                <a:spcPct val="90000"/>
              </a:lnSpc>
              <a:spcBef>
                <a:spcPts val="0"/>
              </a:spcBef>
              <a:spcAft>
                <a:spcPts val="0"/>
              </a:spcAft>
              <a:buSzPts val="2800"/>
              <a:buNone/>
              <a:defRPr/>
            </a:lvl4pPr>
            <a:lvl5pPr lvl="4" rtl="0">
              <a:lnSpc>
                <a:spcPct val="90000"/>
              </a:lnSpc>
              <a:spcBef>
                <a:spcPts val="0"/>
              </a:spcBef>
              <a:spcAft>
                <a:spcPts val="0"/>
              </a:spcAft>
              <a:buSzPts val="2800"/>
              <a:buNone/>
              <a:defRPr/>
            </a:lvl5pPr>
            <a:lvl6pPr lvl="5" rtl="0">
              <a:lnSpc>
                <a:spcPct val="90000"/>
              </a:lnSpc>
              <a:spcBef>
                <a:spcPts val="0"/>
              </a:spcBef>
              <a:spcAft>
                <a:spcPts val="0"/>
              </a:spcAft>
              <a:buSzPts val="2800"/>
              <a:buNone/>
              <a:defRPr/>
            </a:lvl6pPr>
            <a:lvl7pPr lvl="6" rtl="0">
              <a:lnSpc>
                <a:spcPct val="90000"/>
              </a:lnSpc>
              <a:spcBef>
                <a:spcPts val="0"/>
              </a:spcBef>
              <a:spcAft>
                <a:spcPts val="0"/>
              </a:spcAft>
              <a:buSzPts val="2800"/>
              <a:buNone/>
              <a:defRPr/>
            </a:lvl7pPr>
            <a:lvl8pPr lvl="7" rtl="0">
              <a:lnSpc>
                <a:spcPct val="90000"/>
              </a:lnSpc>
              <a:spcBef>
                <a:spcPts val="0"/>
              </a:spcBef>
              <a:spcAft>
                <a:spcPts val="0"/>
              </a:spcAft>
              <a:buSzPts val="2800"/>
              <a:buNone/>
              <a:defRPr/>
            </a:lvl8pPr>
            <a:lvl9pPr lvl="8" rtl="0">
              <a:lnSpc>
                <a:spcPct val="90000"/>
              </a:lnSpc>
              <a:spcBef>
                <a:spcPts val="0"/>
              </a:spcBef>
              <a:spcAft>
                <a:spcPts val="0"/>
              </a:spcAft>
              <a:buSzPts val="2800"/>
              <a:buNone/>
              <a:defRPr/>
            </a:lvl9pPr>
          </a:lstStyle>
          <a:p/>
        </p:txBody>
      </p:sp>
      <p:sp>
        <p:nvSpPr>
          <p:cNvPr id="31" name="Google Shape;31;p4"/>
          <p:cNvSpPr txBox="1"/>
          <p:nvPr>
            <p:ph idx="1" type="body"/>
          </p:nvPr>
        </p:nvSpPr>
        <p:spPr>
          <a:xfrm>
            <a:off x="627800" y="2136700"/>
            <a:ext cx="6496200" cy="2160600"/>
          </a:xfrm>
          <a:prstGeom prst="rect">
            <a:avLst/>
          </a:prstGeom>
        </p:spPr>
        <p:txBody>
          <a:bodyPr anchorCtr="0" anchor="t" bIns="91425" lIns="91425" spcFirstLastPara="1" rIns="91425" wrap="square" tIns="91425">
            <a:noAutofit/>
          </a:bodyPr>
          <a:lstStyle>
            <a:lvl1pPr indent="-355600" lvl="0" marL="457200" rtl="0">
              <a:spcBef>
                <a:spcPts val="0"/>
              </a:spcBef>
              <a:spcAft>
                <a:spcPts val="0"/>
              </a:spcAft>
              <a:buSzPts val="2000"/>
              <a:buFont typeface="Inter SemiBold"/>
              <a:buChar char="●"/>
              <a:defRPr sz="2000">
                <a:latin typeface="Inter SemiBold"/>
                <a:ea typeface="Inter SemiBold"/>
                <a:cs typeface="Inter SemiBold"/>
                <a:sym typeface="Inter SemiBold"/>
              </a:defRPr>
            </a:lvl1pPr>
            <a:lvl2pPr indent="-355600" lvl="1" marL="914400" rtl="0">
              <a:spcBef>
                <a:spcPts val="1600"/>
              </a:spcBef>
              <a:spcAft>
                <a:spcPts val="0"/>
              </a:spcAft>
              <a:buSzPts val="2000"/>
              <a:buFont typeface="Inter SemiBold"/>
              <a:buChar char="○"/>
              <a:defRPr sz="2000">
                <a:latin typeface="Inter SemiBold"/>
                <a:ea typeface="Inter SemiBold"/>
                <a:cs typeface="Inter SemiBold"/>
                <a:sym typeface="Inter SemiBold"/>
              </a:defRPr>
            </a:lvl2pPr>
            <a:lvl3pPr indent="-355600" lvl="2" marL="1371600" rtl="0">
              <a:spcBef>
                <a:spcPts val="1600"/>
              </a:spcBef>
              <a:spcAft>
                <a:spcPts val="0"/>
              </a:spcAft>
              <a:buSzPts val="2000"/>
              <a:buFont typeface="Inter SemiBold"/>
              <a:buChar char="■"/>
              <a:defRPr sz="2000">
                <a:latin typeface="Inter SemiBold"/>
                <a:ea typeface="Inter SemiBold"/>
                <a:cs typeface="Inter SemiBold"/>
                <a:sym typeface="Inter SemiBold"/>
              </a:defRPr>
            </a:lvl3pPr>
            <a:lvl4pPr indent="-355600" lvl="3" marL="1828800" rtl="0">
              <a:spcBef>
                <a:spcPts val="1600"/>
              </a:spcBef>
              <a:spcAft>
                <a:spcPts val="0"/>
              </a:spcAft>
              <a:buSzPts val="2000"/>
              <a:buFont typeface="Inter SemiBold"/>
              <a:buChar char="●"/>
              <a:defRPr sz="2000">
                <a:latin typeface="Inter SemiBold"/>
                <a:ea typeface="Inter SemiBold"/>
                <a:cs typeface="Inter SemiBold"/>
                <a:sym typeface="Inter SemiBold"/>
              </a:defRPr>
            </a:lvl4pPr>
            <a:lvl5pPr indent="-355600" lvl="4" marL="2286000" rtl="0">
              <a:spcBef>
                <a:spcPts val="1600"/>
              </a:spcBef>
              <a:spcAft>
                <a:spcPts val="0"/>
              </a:spcAft>
              <a:buSzPts val="2000"/>
              <a:buFont typeface="Inter SemiBold"/>
              <a:buChar char="○"/>
              <a:defRPr sz="2000">
                <a:latin typeface="Inter SemiBold"/>
                <a:ea typeface="Inter SemiBold"/>
                <a:cs typeface="Inter SemiBold"/>
                <a:sym typeface="Inter SemiBold"/>
              </a:defRPr>
            </a:lvl5pPr>
            <a:lvl6pPr indent="-355600" lvl="5" marL="2743200" rtl="0">
              <a:spcBef>
                <a:spcPts val="1600"/>
              </a:spcBef>
              <a:spcAft>
                <a:spcPts val="0"/>
              </a:spcAft>
              <a:buSzPts val="2000"/>
              <a:buFont typeface="Inter SemiBold"/>
              <a:buChar char="■"/>
              <a:defRPr sz="2000">
                <a:latin typeface="Inter SemiBold"/>
                <a:ea typeface="Inter SemiBold"/>
                <a:cs typeface="Inter SemiBold"/>
                <a:sym typeface="Inter SemiBold"/>
              </a:defRPr>
            </a:lvl6pPr>
            <a:lvl7pPr indent="-355600" lvl="6" marL="3200400" rtl="0">
              <a:spcBef>
                <a:spcPts val="1600"/>
              </a:spcBef>
              <a:spcAft>
                <a:spcPts val="0"/>
              </a:spcAft>
              <a:buSzPts val="2000"/>
              <a:buFont typeface="Inter SemiBold"/>
              <a:buChar char="●"/>
              <a:defRPr sz="2000">
                <a:latin typeface="Inter SemiBold"/>
                <a:ea typeface="Inter SemiBold"/>
                <a:cs typeface="Inter SemiBold"/>
                <a:sym typeface="Inter SemiBold"/>
              </a:defRPr>
            </a:lvl7pPr>
            <a:lvl8pPr indent="-355600" lvl="7" marL="3657600" rtl="0">
              <a:spcBef>
                <a:spcPts val="1600"/>
              </a:spcBef>
              <a:spcAft>
                <a:spcPts val="0"/>
              </a:spcAft>
              <a:buSzPts val="2000"/>
              <a:buFont typeface="Inter SemiBold"/>
              <a:buChar char="○"/>
              <a:defRPr sz="2000">
                <a:latin typeface="Inter SemiBold"/>
                <a:ea typeface="Inter SemiBold"/>
                <a:cs typeface="Inter SemiBold"/>
                <a:sym typeface="Inter SemiBold"/>
              </a:defRPr>
            </a:lvl8pPr>
            <a:lvl9pPr indent="-355600" lvl="8" marL="4114800" rtl="0">
              <a:spcBef>
                <a:spcPts val="1600"/>
              </a:spcBef>
              <a:spcAft>
                <a:spcPts val="1600"/>
              </a:spcAft>
              <a:buSzPts val="2000"/>
              <a:buFont typeface="Inter SemiBold"/>
              <a:buChar char="■"/>
              <a:defRPr sz="2000">
                <a:latin typeface="Inter SemiBold"/>
                <a:ea typeface="Inter SemiBold"/>
                <a:cs typeface="Inter SemiBold"/>
                <a:sym typeface="Inter SemiBold"/>
              </a:defRPr>
            </a:lvl9pPr>
          </a:lstStyle>
          <a:p/>
        </p:txBody>
      </p:sp>
      <p:grpSp>
        <p:nvGrpSpPr>
          <p:cNvPr id="32" name="Google Shape;32;p4"/>
          <p:cNvGrpSpPr/>
          <p:nvPr/>
        </p:nvGrpSpPr>
        <p:grpSpPr>
          <a:xfrm>
            <a:off x="627802" y="4767827"/>
            <a:ext cx="8017238" cy="338700"/>
            <a:chOff x="627802" y="4729100"/>
            <a:chExt cx="8017238" cy="338700"/>
          </a:xfrm>
        </p:grpSpPr>
        <p:grpSp>
          <p:nvGrpSpPr>
            <p:cNvPr id="33" name="Google Shape;33;p4"/>
            <p:cNvGrpSpPr/>
            <p:nvPr/>
          </p:nvGrpSpPr>
          <p:grpSpPr>
            <a:xfrm>
              <a:off x="7547944" y="4729100"/>
              <a:ext cx="1097096" cy="338700"/>
              <a:chOff x="627795" y="4729101"/>
              <a:chExt cx="1097096" cy="338700"/>
            </a:xfrm>
          </p:grpSpPr>
          <p:pic>
            <p:nvPicPr>
              <p:cNvPr id="34" name="Google Shape;34;p4"/>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35" name="Google Shape;35;p4"/>
              <p:cNvSpPr txBox="1"/>
              <p:nvPr/>
            </p:nvSpPr>
            <p:spPr>
              <a:xfrm>
                <a:off x="724390" y="4729101"/>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FrankElavsky</a:t>
                </a:r>
                <a:endParaRPr sz="1000">
                  <a:solidFill>
                    <a:schemeClr val="accent4"/>
                  </a:solidFill>
                  <a:latin typeface="Inter SemiBold"/>
                  <a:ea typeface="Inter SemiBold"/>
                  <a:cs typeface="Inter SemiBold"/>
                  <a:sym typeface="Inter SemiBold"/>
                </a:endParaRPr>
              </a:p>
            </p:txBody>
          </p:sp>
        </p:grpSp>
        <p:grpSp>
          <p:nvGrpSpPr>
            <p:cNvPr id="36" name="Google Shape;36;p4"/>
            <p:cNvGrpSpPr/>
            <p:nvPr/>
          </p:nvGrpSpPr>
          <p:grpSpPr>
            <a:xfrm>
              <a:off x="627802" y="4729100"/>
              <a:ext cx="896698" cy="338700"/>
              <a:chOff x="627795" y="4729101"/>
              <a:chExt cx="896698" cy="338700"/>
            </a:xfrm>
          </p:grpSpPr>
          <p:pic>
            <p:nvPicPr>
              <p:cNvPr id="37" name="Google Shape;37;p4"/>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38" name="Google Shape;38;p4"/>
              <p:cNvSpPr txBox="1"/>
              <p:nvPr/>
            </p:nvSpPr>
            <p:spPr>
              <a:xfrm>
                <a:off x="724393" y="4729101"/>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LareneLg</a:t>
                </a:r>
                <a:endParaRPr sz="1000">
                  <a:solidFill>
                    <a:schemeClr val="accent4"/>
                  </a:solidFill>
                  <a:latin typeface="Inter SemiBold"/>
                  <a:ea typeface="Inter SemiBold"/>
                  <a:cs typeface="Inter SemiBold"/>
                  <a:sym typeface="Inter SemiBold"/>
                </a:endParaRPr>
              </a:p>
            </p:txBody>
          </p:sp>
        </p:grpSp>
        <p:grpSp>
          <p:nvGrpSpPr>
            <p:cNvPr id="39" name="Google Shape;39;p4"/>
            <p:cNvGrpSpPr/>
            <p:nvPr/>
          </p:nvGrpSpPr>
          <p:grpSpPr>
            <a:xfrm>
              <a:off x="4087573" y="4729100"/>
              <a:ext cx="897298" cy="338700"/>
              <a:chOff x="627795" y="4729101"/>
              <a:chExt cx="897298" cy="338700"/>
            </a:xfrm>
          </p:grpSpPr>
          <p:pic>
            <p:nvPicPr>
              <p:cNvPr id="40" name="Google Shape;40;p4"/>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41" name="Google Shape;41;p4"/>
              <p:cNvSpPr txBox="1"/>
              <p:nvPr/>
            </p:nvSpPr>
            <p:spPr>
              <a:xfrm>
                <a:off x="724392" y="4729101"/>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liatrisbian</a:t>
                </a:r>
                <a:endParaRPr sz="1000">
                  <a:solidFill>
                    <a:schemeClr val="accent4"/>
                  </a:solidFill>
                  <a:latin typeface="Inter SemiBold"/>
                  <a:ea typeface="Inter SemiBold"/>
                  <a:cs typeface="Inter SemiBold"/>
                  <a:sym typeface="Inter SemiBold"/>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huge text">
  <p:cSld name="SECTION_HEADER_1">
    <p:spTree>
      <p:nvGrpSpPr>
        <p:cNvPr id="42" name="Shape 42"/>
        <p:cNvGrpSpPr/>
        <p:nvPr/>
      </p:nvGrpSpPr>
      <p:grpSpPr>
        <a:xfrm>
          <a:off x="0" y="0"/>
          <a:ext cx="0" cy="0"/>
          <a:chOff x="0" y="0"/>
          <a:chExt cx="0" cy="0"/>
        </a:xfrm>
      </p:grpSpPr>
      <p:sp>
        <p:nvSpPr>
          <p:cNvPr id="43" name="Google Shape;43;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44" name="Google Shape;44;p5"/>
          <p:cNvCxnSpPr/>
          <p:nvPr/>
        </p:nvCxnSpPr>
        <p:spPr>
          <a:xfrm>
            <a:off x="627800" y="4726342"/>
            <a:ext cx="7934400" cy="0"/>
          </a:xfrm>
          <a:prstGeom prst="straightConnector1">
            <a:avLst/>
          </a:prstGeom>
          <a:noFill/>
          <a:ln cap="flat" cmpd="sng" w="9525">
            <a:solidFill>
              <a:srgbClr val="F0EDEA"/>
            </a:solidFill>
            <a:prstDash val="solid"/>
            <a:round/>
            <a:headEnd len="med" w="med" type="none"/>
            <a:tailEnd len="med" w="med" type="none"/>
          </a:ln>
        </p:spPr>
      </p:cxnSp>
      <p:sp>
        <p:nvSpPr>
          <p:cNvPr id="45" name="Google Shape;45;p5"/>
          <p:cNvSpPr txBox="1"/>
          <p:nvPr>
            <p:ph type="title"/>
          </p:nvPr>
        </p:nvSpPr>
        <p:spPr>
          <a:xfrm>
            <a:off x="542075" y="569275"/>
            <a:ext cx="6924600" cy="21777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b="1"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grpSp>
        <p:nvGrpSpPr>
          <p:cNvPr id="46" name="Google Shape;46;p5"/>
          <p:cNvGrpSpPr/>
          <p:nvPr/>
        </p:nvGrpSpPr>
        <p:grpSpPr>
          <a:xfrm>
            <a:off x="627802" y="4765242"/>
            <a:ext cx="8017238" cy="338700"/>
            <a:chOff x="627802" y="4729100"/>
            <a:chExt cx="8017238" cy="338700"/>
          </a:xfrm>
        </p:grpSpPr>
        <p:grpSp>
          <p:nvGrpSpPr>
            <p:cNvPr id="47" name="Google Shape;47;p5"/>
            <p:cNvGrpSpPr/>
            <p:nvPr/>
          </p:nvGrpSpPr>
          <p:grpSpPr>
            <a:xfrm>
              <a:off x="7547944" y="4729100"/>
              <a:ext cx="1097096" cy="338700"/>
              <a:chOff x="627795" y="4729101"/>
              <a:chExt cx="1097096" cy="338700"/>
            </a:xfrm>
          </p:grpSpPr>
          <p:pic>
            <p:nvPicPr>
              <p:cNvPr id="48" name="Google Shape;48;p5"/>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49" name="Google Shape;49;p5"/>
              <p:cNvSpPr txBox="1"/>
              <p:nvPr/>
            </p:nvSpPr>
            <p:spPr>
              <a:xfrm>
                <a:off x="724390" y="4729101"/>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FrankElavsky</a:t>
                </a:r>
                <a:endParaRPr sz="1000">
                  <a:solidFill>
                    <a:schemeClr val="accent4"/>
                  </a:solidFill>
                  <a:latin typeface="Inter SemiBold"/>
                  <a:ea typeface="Inter SemiBold"/>
                  <a:cs typeface="Inter SemiBold"/>
                  <a:sym typeface="Inter SemiBold"/>
                </a:endParaRPr>
              </a:p>
            </p:txBody>
          </p:sp>
        </p:grpSp>
        <p:grpSp>
          <p:nvGrpSpPr>
            <p:cNvPr id="50" name="Google Shape;50;p5"/>
            <p:cNvGrpSpPr/>
            <p:nvPr/>
          </p:nvGrpSpPr>
          <p:grpSpPr>
            <a:xfrm>
              <a:off x="627802" y="4729100"/>
              <a:ext cx="896698" cy="338700"/>
              <a:chOff x="627795" y="4729101"/>
              <a:chExt cx="896698" cy="338700"/>
            </a:xfrm>
          </p:grpSpPr>
          <p:pic>
            <p:nvPicPr>
              <p:cNvPr id="51" name="Google Shape;51;p5"/>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52" name="Google Shape;52;p5"/>
              <p:cNvSpPr txBox="1"/>
              <p:nvPr/>
            </p:nvSpPr>
            <p:spPr>
              <a:xfrm>
                <a:off x="724393" y="4729101"/>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LareneLg</a:t>
                </a:r>
                <a:endParaRPr sz="1000">
                  <a:solidFill>
                    <a:schemeClr val="accent4"/>
                  </a:solidFill>
                  <a:latin typeface="Inter SemiBold"/>
                  <a:ea typeface="Inter SemiBold"/>
                  <a:cs typeface="Inter SemiBold"/>
                  <a:sym typeface="Inter SemiBold"/>
                </a:endParaRPr>
              </a:p>
            </p:txBody>
          </p:sp>
        </p:grpSp>
        <p:grpSp>
          <p:nvGrpSpPr>
            <p:cNvPr id="53" name="Google Shape;53;p5"/>
            <p:cNvGrpSpPr/>
            <p:nvPr/>
          </p:nvGrpSpPr>
          <p:grpSpPr>
            <a:xfrm>
              <a:off x="4087573" y="4729100"/>
              <a:ext cx="897298" cy="338700"/>
              <a:chOff x="627795" y="4729101"/>
              <a:chExt cx="897298" cy="338700"/>
            </a:xfrm>
          </p:grpSpPr>
          <p:pic>
            <p:nvPicPr>
              <p:cNvPr id="54" name="Google Shape;54;p5"/>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55" name="Google Shape;55;p5"/>
              <p:cNvSpPr txBox="1"/>
              <p:nvPr/>
            </p:nvSpPr>
            <p:spPr>
              <a:xfrm>
                <a:off x="724392" y="4729101"/>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liatrisbian</a:t>
                </a:r>
                <a:endParaRPr sz="1000">
                  <a:solidFill>
                    <a:schemeClr val="accent4"/>
                  </a:solidFill>
                  <a:latin typeface="Inter SemiBold"/>
                  <a:ea typeface="Inter SemiBold"/>
                  <a:cs typeface="Inter SemiBold"/>
                  <a:sym typeface="Inter SemiBold"/>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huge text - centered">
  <p:cSld name="SECTION_HEADER_1_3">
    <p:spTree>
      <p:nvGrpSpPr>
        <p:cNvPr id="56" name="Shape 56"/>
        <p:cNvGrpSpPr/>
        <p:nvPr/>
      </p:nvGrpSpPr>
      <p:grpSpPr>
        <a:xfrm>
          <a:off x="0" y="0"/>
          <a:ext cx="0" cy="0"/>
          <a:chOff x="0" y="0"/>
          <a:chExt cx="0" cy="0"/>
        </a:xfrm>
      </p:grpSpPr>
      <p:sp>
        <p:nvSpPr>
          <p:cNvPr id="57" name="Google Shape;5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58" name="Google Shape;58;p6"/>
          <p:cNvCxnSpPr/>
          <p:nvPr/>
        </p:nvCxnSpPr>
        <p:spPr>
          <a:xfrm>
            <a:off x="627800" y="4726342"/>
            <a:ext cx="7934400" cy="0"/>
          </a:xfrm>
          <a:prstGeom prst="straightConnector1">
            <a:avLst/>
          </a:prstGeom>
          <a:noFill/>
          <a:ln cap="flat" cmpd="sng" w="9525">
            <a:solidFill>
              <a:srgbClr val="F0EDEA"/>
            </a:solidFill>
            <a:prstDash val="solid"/>
            <a:round/>
            <a:headEnd len="med" w="med" type="none"/>
            <a:tailEnd len="med" w="med" type="none"/>
          </a:ln>
        </p:spPr>
      </p:cxnSp>
      <p:sp>
        <p:nvSpPr>
          <p:cNvPr id="59" name="Google Shape;59;p6"/>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b="1"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60" name="Google Shape;60;p6"/>
          <p:cNvGrpSpPr/>
          <p:nvPr/>
        </p:nvGrpSpPr>
        <p:grpSpPr>
          <a:xfrm>
            <a:off x="627802" y="4765242"/>
            <a:ext cx="8017238" cy="338700"/>
            <a:chOff x="627802" y="4729100"/>
            <a:chExt cx="8017238" cy="338700"/>
          </a:xfrm>
        </p:grpSpPr>
        <p:grpSp>
          <p:nvGrpSpPr>
            <p:cNvPr id="61" name="Google Shape;61;p6"/>
            <p:cNvGrpSpPr/>
            <p:nvPr/>
          </p:nvGrpSpPr>
          <p:grpSpPr>
            <a:xfrm>
              <a:off x="7547944" y="4729100"/>
              <a:ext cx="1097096" cy="338700"/>
              <a:chOff x="627795" y="4729101"/>
              <a:chExt cx="1097096" cy="338700"/>
            </a:xfrm>
          </p:grpSpPr>
          <p:pic>
            <p:nvPicPr>
              <p:cNvPr id="62" name="Google Shape;62;p6"/>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63" name="Google Shape;63;p6"/>
              <p:cNvSpPr txBox="1"/>
              <p:nvPr/>
            </p:nvSpPr>
            <p:spPr>
              <a:xfrm>
                <a:off x="724390" y="4729101"/>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FrankElavsky</a:t>
                </a:r>
                <a:endParaRPr sz="1000">
                  <a:solidFill>
                    <a:schemeClr val="accent4"/>
                  </a:solidFill>
                  <a:latin typeface="Inter SemiBold"/>
                  <a:ea typeface="Inter SemiBold"/>
                  <a:cs typeface="Inter SemiBold"/>
                  <a:sym typeface="Inter SemiBold"/>
                </a:endParaRPr>
              </a:p>
            </p:txBody>
          </p:sp>
        </p:grpSp>
        <p:grpSp>
          <p:nvGrpSpPr>
            <p:cNvPr id="64" name="Google Shape;64;p6"/>
            <p:cNvGrpSpPr/>
            <p:nvPr/>
          </p:nvGrpSpPr>
          <p:grpSpPr>
            <a:xfrm>
              <a:off x="627802" y="4729100"/>
              <a:ext cx="896698" cy="338700"/>
              <a:chOff x="627795" y="4729101"/>
              <a:chExt cx="896698" cy="338700"/>
            </a:xfrm>
          </p:grpSpPr>
          <p:pic>
            <p:nvPicPr>
              <p:cNvPr id="65" name="Google Shape;65;p6"/>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66" name="Google Shape;66;p6"/>
              <p:cNvSpPr txBox="1"/>
              <p:nvPr/>
            </p:nvSpPr>
            <p:spPr>
              <a:xfrm>
                <a:off x="724393" y="4729101"/>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LareneLg</a:t>
                </a:r>
                <a:endParaRPr sz="1000">
                  <a:solidFill>
                    <a:schemeClr val="accent4"/>
                  </a:solidFill>
                  <a:latin typeface="Inter SemiBold"/>
                  <a:ea typeface="Inter SemiBold"/>
                  <a:cs typeface="Inter SemiBold"/>
                  <a:sym typeface="Inter SemiBold"/>
                </a:endParaRPr>
              </a:p>
            </p:txBody>
          </p:sp>
        </p:grpSp>
        <p:grpSp>
          <p:nvGrpSpPr>
            <p:cNvPr id="67" name="Google Shape;67;p6"/>
            <p:cNvGrpSpPr/>
            <p:nvPr/>
          </p:nvGrpSpPr>
          <p:grpSpPr>
            <a:xfrm>
              <a:off x="4087573" y="4729100"/>
              <a:ext cx="897298" cy="338700"/>
              <a:chOff x="627795" y="4729101"/>
              <a:chExt cx="897298" cy="338700"/>
            </a:xfrm>
          </p:grpSpPr>
          <p:pic>
            <p:nvPicPr>
              <p:cNvPr id="68" name="Google Shape;68;p6"/>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69" name="Google Shape;69;p6"/>
              <p:cNvSpPr txBox="1"/>
              <p:nvPr/>
            </p:nvSpPr>
            <p:spPr>
              <a:xfrm>
                <a:off x="724392" y="4729101"/>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liatrisbian</a:t>
                </a:r>
                <a:endParaRPr sz="1000">
                  <a:solidFill>
                    <a:schemeClr val="accent4"/>
                  </a:solidFill>
                  <a:latin typeface="Inter SemiBold"/>
                  <a:ea typeface="Inter SemiBold"/>
                  <a:cs typeface="Inter SemiBold"/>
                  <a:sym typeface="Inter SemiBold"/>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huge text - Inverted">
  <p:cSld name="SECTION_HEADER_1_2">
    <p:bg>
      <p:bgPr>
        <a:solidFill>
          <a:srgbClr val="F0EDEA"/>
        </a:solidFill>
      </p:bgPr>
    </p:bg>
    <p:spTree>
      <p:nvGrpSpPr>
        <p:cNvPr id="70" name="Shape 70"/>
        <p:cNvGrpSpPr/>
        <p:nvPr/>
      </p:nvGrpSpPr>
      <p:grpSpPr>
        <a:xfrm>
          <a:off x="0" y="0"/>
          <a:ext cx="0" cy="0"/>
          <a:chOff x="0" y="0"/>
          <a:chExt cx="0" cy="0"/>
        </a:xfrm>
      </p:grpSpPr>
      <p:sp>
        <p:nvSpPr>
          <p:cNvPr id="71" name="Google Shape;7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72" name="Google Shape;72;p7"/>
          <p:cNvCxnSpPr/>
          <p:nvPr/>
        </p:nvCxnSpPr>
        <p:spPr>
          <a:xfrm>
            <a:off x="627800" y="4726342"/>
            <a:ext cx="7934400" cy="0"/>
          </a:xfrm>
          <a:prstGeom prst="straightConnector1">
            <a:avLst/>
          </a:prstGeom>
          <a:noFill/>
          <a:ln cap="flat" cmpd="sng" w="9525">
            <a:solidFill>
              <a:srgbClr val="221A33"/>
            </a:solidFill>
            <a:prstDash val="solid"/>
            <a:round/>
            <a:headEnd len="med" w="med" type="none"/>
            <a:tailEnd len="med" w="med" type="none"/>
          </a:ln>
        </p:spPr>
      </p:cxnSp>
      <p:sp>
        <p:nvSpPr>
          <p:cNvPr id="73" name="Google Shape;73;p7"/>
          <p:cNvSpPr txBox="1"/>
          <p:nvPr>
            <p:ph type="title"/>
          </p:nvPr>
        </p:nvSpPr>
        <p:spPr>
          <a:xfrm>
            <a:off x="542075" y="569275"/>
            <a:ext cx="6924600" cy="2177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6000"/>
              <a:buNone/>
              <a:defRPr b="1" sz="6000">
                <a:solidFill>
                  <a:schemeClr val="dk1"/>
                </a:solidFill>
              </a:defRPr>
            </a:lvl1pPr>
            <a:lvl2pPr lvl="1" rtl="0">
              <a:spcBef>
                <a:spcPts val="0"/>
              </a:spcBef>
              <a:spcAft>
                <a:spcPts val="0"/>
              </a:spcAft>
              <a:buClr>
                <a:srgbClr val="221F20"/>
              </a:buClr>
              <a:buSzPts val="6000"/>
              <a:buNone/>
              <a:defRPr sz="6000">
                <a:solidFill>
                  <a:srgbClr val="221F20"/>
                </a:solidFill>
              </a:defRPr>
            </a:lvl2pPr>
            <a:lvl3pPr lvl="2" rtl="0">
              <a:spcBef>
                <a:spcPts val="0"/>
              </a:spcBef>
              <a:spcAft>
                <a:spcPts val="0"/>
              </a:spcAft>
              <a:buClr>
                <a:srgbClr val="221F20"/>
              </a:buClr>
              <a:buSzPts val="6000"/>
              <a:buNone/>
              <a:defRPr sz="6000">
                <a:solidFill>
                  <a:srgbClr val="221F20"/>
                </a:solidFill>
              </a:defRPr>
            </a:lvl3pPr>
            <a:lvl4pPr lvl="3" rtl="0">
              <a:spcBef>
                <a:spcPts val="0"/>
              </a:spcBef>
              <a:spcAft>
                <a:spcPts val="0"/>
              </a:spcAft>
              <a:buClr>
                <a:srgbClr val="221F20"/>
              </a:buClr>
              <a:buSzPts val="6000"/>
              <a:buNone/>
              <a:defRPr sz="6000">
                <a:solidFill>
                  <a:srgbClr val="221F20"/>
                </a:solidFill>
              </a:defRPr>
            </a:lvl4pPr>
            <a:lvl5pPr lvl="4" rtl="0">
              <a:spcBef>
                <a:spcPts val="0"/>
              </a:spcBef>
              <a:spcAft>
                <a:spcPts val="0"/>
              </a:spcAft>
              <a:buClr>
                <a:srgbClr val="221F20"/>
              </a:buClr>
              <a:buSzPts val="6000"/>
              <a:buNone/>
              <a:defRPr sz="6000">
                <a:solidFill>
                  <a:srgbClr val="221F20"/>
                </a:solidFill>
              </a:defRPr>
            </a:lvl5pPr>
            <a:lvl6pPr lvl="5" rtl="0">
              <a:spcBef>
                <a:spcPts val="0"/>
              </a:spcBef>
              <a:spcAft>
                <a:spcPts val="0"/>
              </a:spcAft>
              <a:buClr>
                <a:srgbClr val="221F20"/>
              </a:buClr>
              <a:buSzPts val="6000"/>
              <a:buNone/>
              <a:defRPr sz="6000">
                <a:solidFill>
                  <a:srgbClr val="221F20"/>
                </a:solidFill>
              </a:defRPr>
            </a:lvl6pPr>
            <a:lvl7pPr lvl="6" rtl="0">
              <a:spcBef>
                <a:spcPts val="0"/>
              </a:spcBef>
              <a:spcAft>
                <a:spcPts val="0"/>
              </a:spcAft>
              <a:buClr>
                <a:srgbClr val="221F20"/>
              </a:buClr>
              <a:buSzPts val="6000"/>
              <a:buNone/>
              <a:defRPr sz="6000">
                <a:solidFill>
                  <a:srgbClr val="221F20"/>
                </a:solidFill>
              </a:defRPr>
            </a:lvl7pPr>
            <a:lvl8pPr lvl="7" rtl="0">
              <a:spcBef>
                <a:spcPts val="0"/>
              </a:spcBef>
              <a:spcAft>
                <a:spcPts val="0"/>
              </a:spcAft>
              <a:buClr>
                <a:srgbClr val="221F20"/>
              </a:buClr>
              <a:buSzPts val="6000"/>
              <a:buNone/>
              <a:defRPr sz="6000">
                <a:solidFill>
                  <a:srgbClr val="221F20"/>
                </a:solidFill>
              </a:defRPr>
            </a:lvl8pPr>
            <a:lvl9pPr lvl="8" rtl="0">
              <a:spcBef>
                <a:spcPts val="0"/>
              </a:spcBef>
              <a:spcAft>
                <a:spcPts val="0"/>
              </a:spcAft>
              <a:buClr>
                <a:srgbClr val="221F20"/>
              </a:buClr>
              <a:buSzPts val="6000"/>
              <a:buNone/>
              <a:defRPr sz="6000">
                <a:solidFill>
                  <a:srgbClr val="221F20"/>
                </a:solidFill>
              </a:defRPr>
            </a:lvl9pPr>
          </a:lstStyle>
          <a:p/>
        </p:txBody>
      </p:sp>
      <p:grpSp>
        <p:nvGrpSpPr>
          <p:cNvPr id="74" name="Google Shape;74;p7"/>
          <p:cNvGrpSpPr/>
          <p:nvPr/>
        </p:nvGrpSpPr>
        <p:grpSpPr>
          <a:xfrm>
            <a:off x="577348" y="4765242"/>
            <a:ext cx="947152" cy="338700"/>
            <a:chOff x="577348" y="4729100"/>
            <a:chExt cx="947152" cy="338700"/>
          </a:xfrm>
        </p:grpSpPr>
        <p:sp>
          <p:nvSpPr>
            <p:cNvPr id="75" name="Google Shape;75;p7"/>
            <p:cNvSpPr txBox="1"/>
            <p:nvPr/>
          </p:nvSpPr>
          <p:spPr>
            <a:xfrm>
              <a:off x="724400" y="4729100"/>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LareneLg</a:t>
              </a:r>
              <a:endParaRPr sz="1000">
                <a:solidFill>
                  <a:schemeClr val="dk1"/>
                </a:solidFill>
                <a:latin typeface="Inter SemiBold"/>
                <a:ea typeface="Inter SemiBold"/>
                <a:cs typeface="Inter SemiBold"/>
                <a:sym typeface="Inter SemiBold"/>
              </a:endParaRPr>
            </a:p>
          </p:txBody>
        </p:sp>
        <p:pic>
          <p:nvPicPr>
            <p:cNvPr id="76" name="Google Shape;76;p7"/>
            <p:cNvPicPr preferRelativeResize="0"/>
            <p:nvPr/>
          </p:nvPicPr>
          <p:blipFill>
            <a:blip r:embed="rId2">
              <a:alphaModFix/>
            </a:blip>
            <a:stretch>
              <a:fillRect/>
            </a:stretch>
          </p:blipFill>
          <p:spPr>
            <a:xfrm>
              <a:off x="577348" y="4781102"/>
              <a:ext cx="222650" cy="222650"/>
            </a:xfrm>
            <a:prstGeom prst="rect">
              <a:avLst/>
            </a:prstGeom>
            <a:noFill/>
            <a:ln>
              <a:noFill/>
            </a:ln>
          </p:spPr>
        </p:pic>
      </p:grpSp>
      <p:grpSp>
        <p:nvGrpSpPr>
          <p:cNvPr id="77" name="Google Shape;77;p7"/>
          <p:cNvGrpSpPr/>
          <p:nvPr/>
        </p:nvGrpSpPr>
        <p:grpSpPr>
          <a:xfrm>
            <a:off x="4042610" y="4765242"/>
            <a:ext cx="942261" cy="338700"/>
            <a:chOff x="4042610" y="4729100"/>
            <a:chExt cx="942261" cy="338700"/>
          </a:xfrm>
        </p:grpSpPr>
        <p:sp>
          <p:nvSpPr>
            <p:cNvPr id="78" name="Google Shape;78;p7"/>
            <p:cNvSpPr txBox="1"/>
            <p:nvPr/>
          </p:nvSpPr>
          <p:spPr>
            <a:xfrm>
              <a:off x="4184171" y="4729100"/>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liatrisbian</a:t>
              </a:r>
              <a:endParaRPr sz="1000">
                <a:solidFill>
                  <a:schemeClr val="dk1"/>
                </a:solidFill>
                <a:latin typeface="Inter SemiBold"/>
                <a:ea typeface="Inter SemiBold"/>
                <a:cs typeface="Inter SemiBold"/>
                <a:sym typeface="Inter SemiBold"/>
              </a:endParaRPr>
            </a:p>
          </p:txBody>
        </p:sp>
        <p:pic>
          <p:nvPicPr>
            <p:cNvPr id="79" name="Google Shape;79;p7"/>
            <p:cNvPicPr preferRelativeResize="0"/>
            <p:nvPr/>
          </p:nvPicPr>
          <p:blipFill>
            <a:blip r:embed="rId2">
              <a:alphaModFix/>
            </a:blip>
            <a:stretch>
              <a:fillRect/>
            </a:stretch>
          </p:blipFill>
          <p:spPr>
            <a:xfrm>
              <a:off x="4042610" y="4776465"/>
              <a:ext cx="222650" cy="222650"/>
            </a:xfrm>
            <a:prstGeom prst="rect">
              <a:avLst/>
            </a:prstGeom>
            <a:noFill/>
            <a:ln>
              <a:noFill/>
            </a:ln>
          </p:spPr>
        </p:pic>
      </p:grpSp>
      <p:grpSp>
        <p:nvGrpSpPr>
          <p:cNvPr id="80" name="Google Shape;80;p7"/>
          <p:cNvGrpSpPr/>
          <p:nvPr/>
        </p:nvGrpSpPr>
        <p:grpSpPr>
          <a:xfrm>
            <a:off x="7502998" y="4765242"/>
            <a:ext cx="1142042" cy="338700"/>
            <a:chOff x="7502998" y="4729100"/>
            <a:chExt cx="1142042" cy="338700"/>
          </a:xfrm>
        </p:grpSpPr>
        <p:sp>
          <p:nvSpPr>
            <p:cNvPr id="81" name="Google Shape;81;p7"/>
            <p:cNvSpPr txBox="1"/>
            <p:nvPr/>
          </p:nvSpPr>
          <p:spPr>
            <a:xfrm>
              <a:off x="7644540" y="4729100"/>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FrankElavsky</a:t>
              </a:r>
              <a:endParaRPr sz="1000">
                <a:solidFill>
                  <a:schemeClr val="dk1"/>
                </a:solidFill>
                <a:latin typeface="Inter SemiBold"/>
                <a:ea typeface="Inter SemiBold"/>
                <a:cs typeface="Inter SemiBold"/>
                <a:sym typeface="Inter SemiBold"/>
              </a:endParaRPr>
            </a:p>
          </p:txBody>
        </p:sp>
        <p:pic>
          <p:nvPicPr>
            <p:cNvPr id="82" name="Google Shape;82;p7"/>
            <p:cNvPicPr preferRelativeResize="0"/>
            <p:nvPr/>
          </p:nvPicPr>
          <p:blipFill>
            <a:blip r:embed="rId2">
              <a:alphaModFix/>
            </a:blip>
            <a:stretch>
              <a:fillRect/>
            </a:stretch>
          </p:blipFill>
          <p:spPr>
            <a:xfrm>
              <a:off x="7502998" y="4787115"/>
              <a:ext cx="222650" cy="222650"/>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huge text - centered - Inverted">
  <p:cSld name="SECTION_HEADER_1_2_1">
    <p:bg>
      <p:bgPr>
        <a:solidFill>
          <a:srgbClr val="F0EDEA"/>
        </a:solidFill>
      </p:bgPr>
    </p:bg>
    <p:spTree>
      <p:nvGrpSpPr>
        <p:cNvPr id="83" name="Shape 83"/>
        <p:cNvGrpSpPr/>
        <p:nvPr/>
      </p:nvGrpSpPr>
      <p:grpSpPr>
        <a:xfrm>
          <a:off x="0" y="0"/>
          <a:ext cx="0" cy="0"/>
          <a:chOff x="0" y="0"/>
          <a:chExt cx="0" cy="0"/>
        </a:xfrm>
      </p:grpSpPr>
      <p:sp>
        <p:nvSpPr>
          <p:cNvPr id="84" name="Google Shape;8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85" name="Google Shape;85;p8"/>
          <p:cNvCxnSpPr/>
          <p:nvPr/>
        </p:nvCxnSpPr>
        <p:spPr>
          <a:xfrm>
            <a:off x="627800" y="4726342"/>
            <a:ext cx="7934400" cy="0"/>
          </a:xfrm>
          <a:prstGeom prst="straightConnector1">
            <a:avLst/>
          </a:prstGeom>
          <a:noFill/>
          <a:ln cap="flat" cmpd="sng" w="9525">
            <a:solidFill>
              <a:srgbClr val="221A33"/>
            </a:solidFill>
            <a:prstDash val="solid"/>
            <a:round/>
            <a:headEnd len="med" w="med" type="none"/>
            <a:tailEnd len="med" w="med" type="none"/>
          </a:ln>
        </p:spPr>
      </p:cxnSp>
      <p:sp>
        <p:nvSpPr>
          <p:cNvPr id="86" name="Google Shape;86;p8"/>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221F20"/>
              </a:buClr>
              <a:buSzPts val="6000"/>
              <a:buNone/>
              <a:defRPr b="1" sz="6000">
                <a:solidFill>
                  <a:srgbClr val="221F20"/>
                </a:solidFill>
              </a:defRPr>
            </a:lvl1pPr>
            <a:lvl2pPr lvl="1" rtl="0" algn="ctr">
              <a:spcBef>
                <a:spcPts val="0"/>
              </a:spcBef>
              <a:spcAft>
                <a:spcPts val="0"/>
              </a:spcAft>
              <a:buClr>
                <a:srgbClr val="221F20"/>
              </a:buClr>
              <a:buSzPts val="6000"/>
              <a:buNone/>
              <a:defRPr sz="6000">
                <a:solidFill>
                  <a:srgbClr val="221F20"/>
                </a:solidFill>
              </a:defRPr>
            </a:lvl2pPr>
            <a:lvl3pPr lvl="2" rtl="0" algn="ctr">
              <a:spcBef>
                <a:spcPts val="0"/>
              </a:spcBef>
              <a:spcAft>
                <a:spcPts val="0"/>
              </a:spcAft>
              <a:buClr>
                <a:srgbClr val="221F20"/>
              </a:buClr>
              <a:buSzPts val="6000"/>
              <a:buNone/>
              <a:defRPr sz="6000">
                <a:solidFill>
                  <a:srgbClr val="221F20"/>
                </a:solidFill>
              </a:defRPr>
            </a:lvl3pPr>
            <a:lvl4pPr lvl="3" rtl="0" algn="ctr">
              <a:spcBef>
                <a:spcPts val="0"/>
              </a:spcBef>
              <a:spcAft>
                <a:spcPts val="0"/>
              </a:spcAft>
              <a:buClr>
                <a:srgbClr val="221F20"/>
              </a:buClr>
              <a:buSzPts val="6000"/>
              <a:buNone/>
              <a:defRPr sz="6000">
                <a:solidFill>
                  <a:srgbClr val="221F20"/>
                </a:solidFill>
              </a:defRPr>
            </a:lvl4pPr>
            <a:lvl5pPr lvl="4" rtl="0" algn="ctr">
              <a:spcBef>
                <a:spcPts val="0"/>
              </a:spcBef>
              <a:spcAft>
                <a:spcPts val="0"/>
              </a:spcAft>
              <a:buClr>
                <a:srgbClr val="221F20"/>
              </a:buClr>
              <a:buSzPts val="6000"/>
              <a:buNone/>
              <a:defRPr sz="6000">
                <a:solidFill>
                  <a:srgbClr val="221F20"/>
                </a:solidFill>
              </a:defRPr>
            </a:lvl5pPr>
            <a:lvl6pPr lvl="5" rtl="0" algn="ctr">
              <a:spcBef>
                <a:spcPts val="0"/>
              </a:spcBef>
              <a:spcAft>
                <a:spcPts val="0"/>
              </a:spcAft>
              <a:buClr>
                <a:srgbClr val="221F20"/>
              </a:buClr>
              <a:buSzPts val="6000"/>
              <a:buNone/>
              <a:defRPr sz="6000">
                <a:solidFill>
                  <a:srgbClr val="221F20"/>
                </a:solidFill>
              </a:defRPr>
            </a:lvl6pPr>
            <a:lvl7pPr lvl="6" rtl="0" algn="ctr">
              <a:spcBef>
                <a:spcPts val="0"/>
              </a:spcBef>
              <a:spcAft>
                <a:spcPts val="0"/>
              </a:spcAft>
              <a:buClr>
                <a:srgbClr val="221F20"/>
              </a:buClr>
              <a:buSzPts val="6000"/>
              <a:buNone/>
              <a:defRPr sz="6000">
                <a:solidFill>
                  <a:srgbClr val="221F20"/>
                </a:solidFill>
              </a:defRPr>
            </a:lvl7pPr>
            <a:lvl8pPr lvl="7" rtl="0" algn="ctr">
              <a:spcBef>
                <a:spcPts val="0"/>
              </a:spcBef>
              <a:spcAft>
                <a:spcPts val="0"/>
              </a:spcAft>
              <a:buClr>
                <a:srgbClr val="221F20"/>
              </a:buClr>
              <a:buSzPts val="6000"/>
              <a:buNone/>
              <a:defRPr sz="6000">
                <a:solidFill>
                  <a:srgbClr val="221F20"/>
                </a:solidFill>
              </a:defRPr>
            </a:lvl8pPr>
            <a:lvl9pPr lvl="8" rtl="0" algn="ctr">
              <a:spcBef>
                <a:spcPts val="0"/>
              </a:spcBef>
              <a:spcAft>
                <a:spcPts val="0"/>
              </a:spcAft>
              <a:buClr>
                <a:srgbClr val="221F20"/>
              </a:buClr>
              <a:buSzPts val="6000"/>
              <a:buNone/>
              <a:defRPr sz="6000">
                <a:solidFill>
                  <a:srgbClr val="221F20"/>
                </a:solidFill>
              </a:defRPr>
            </a:lvl9pPr>
          </a:lstStyle>
          <a:p/>
        </p:txBody>
      </p:sp>
      <p:grpSp>
        <p:nvGrpSpPr>
          <p:cNvPr id="87" name="Google Shape;87;p8"/>
          <p:cNvGrpSpPr/>
          <p:nvPr/>
        </p:nvGrpSpPr>
        <p:grpSpPr>
          <a:xfrm>
            <a:off x="577348" y="4765242"/>
            <a:ext cx="947152" cy="338700"/>
            <a:chOff x="577348" y="4729100"/>
            <a:chExt cx="947152" cy="338700"/>
          </a:xfrm>
        </p:grpSpPr>
        <p:sp>
          <p:nvSpPr>
            <p:cNvPr id="88" name="Google Shape;88;p8"/>
            <p:cNvSpPr txBox="1"/>
            <p:nvPr/>
          </p:nvSpPr>
          <p:spPr>
            <a:xfrm>
              <a:off x="724400" y="4729100"/>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LareneLg</a:t>
              </a:r>
              <a:endParaRPr sz="1000">
                <a:solidFill>
                  <a:schemeClr val="dk1"/>
                </a:solidFill>
                <a:latin typeface="Inter SemiBold"/>
                <a:ea typeface="Inter SemiBold"/>
                <a:cs typeface="Inter SemiBold"/>
                <a:sym typeface="Inter SemiBold"/>
              </a:endParaRPr>
            </a:p>
          </p:txBody>
        </p:sp>
        <p:pic>
          <p:nvPicPr>
            <p:cNvPr id="89" name="Google Shape;89;p8"/>
            <p:cNvPicPr preferRelativeResize="0"/>
            <p:nvPr/>
          </p:nvPicPr>
          <p:blipFill>
            <a:blip r:embed="rId2">
              <a:alphaModFix/>
            </a:blip>
            <a:stretch>
              <a:fillRect/>
            </a:stretch>
          </p:blipFill>
          <p:spPr>
            <a:xfrm>
              <a:off x="577348" y="4781102"/>
              <a:ext cx="222650" cy="222650"/>
            </a:xfrm>
            <a:prstGeom prst="rect">
              <a:avLst/>
            </a:prstGeom>
            <a:noFill/>
            <a:ln>
              <a:noFill/>
            </a:ln>
          </p:spPr>
        </p:pic>
      </p:grpSp>
      <p:grpSp>
        <p:nvGrpSpPr>
          <p:cNvPr id="90" name="Google Shape;90;p8"/>
          <p:cNvGrpSpPr/>
          <p:nvPr/>
        </p:nvGrpSpPr>
        <p:grpSpPr>
          <a:xfrm>
            <a:off x="4042610" y="4765242"/>
            <a:ext cx="942261" cy="338700"/>
            <a:chOff x="4042610" y="4729100"/>
            <a:chExt cx="942261" cy="338700"/>
          </a:xfrm>
        </p:grpSpPr>
        <p:sp>
          <p:nvSpPr>
            <p:cNvPr id="91" name="Google Shape;91;p8"/>
            <p:cNvSpPr txBox="1"/>
            <p:nvPr/>
          </p:nvSpPr>
          <p:spPr>
            <a:xfrm>
              <a:off x="4184171" y="4729100"/>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liatrisbian</a:t>
              </a:r>
              <a:endParaRPr sz="1000">
                <a:solidFill>
                  <a:schemeClr val="dk1"/>
                </a:solidFill>
                <a:latin typeface="Inter SemiBold"/>
                <a:ea typeface="Inter SemiBold"/>
                <a:cs typeface="Inter SemiBold"/>
                <a:sym typeface="Inter SemiBold"/>
              </a:endParaRPr>
            </a:p>
          </p:txBody>
        </p:sp>
        <p:pic>
          <p:nvPicPr>
            <p:cNvPr id="92" name="Google Shape;92;p8"/>
            <p:cNvPicPr preferRelativeResize="0"/>
            <p:nvPr/>
          </p:nvPicPr>
          <p:blipFill>
            <a:blip r:embed="rId2">
              <a:alphaModFix/>
            </a:blip>
            <a:stretch>
              <a:fillRect/>
            </a:stretch>
          </p:blipFill>
          <p:spPr>
            <a:xfrm>
              <a:off x="4042610" y="4776465"/>
              <a:ext cx="222650" cy="222650"/>
            </a:xfrm>
            <a:prstGeom prst="rect">
              <a:avLst/>
            </a:prstGeom>
            <a:noFill/>
            <a:ln>
              <a:noFill/>
            </a:ln>
          </p:spPr>
        </p:pic>
      </p:grpSp>
      <p:grpSp>
        <p:nvGrpSpPr>
          <p:cNvPr id="93" name="Google Shape;93;p8"/>
          <p:cNvGrpSpPr/>
          <p:nvPr/>
        </p:nvGrpSpPr>
        <p:grpSpPr>
          <a:xfrm>
            <a:off x="7502998" y="4765242"/>
            <a:ext cx="1142042" cy="338700"/>
            <a:chOff x="7502998" y="4729100"/>
            <a:chExt cx="1142042" cy="338700"/>
          </a:xfrm>
        </p:grpSpPr>
        <p:sp>
          <p:nvSpPr>
            <p:cNvPr id="94" name="Google Shape;94;p8"/>
            <p:cNvSpPr txBox="1"/>
            <p:nvPr/>
          </p:nvSpPr>
          <p:spPr>
            <a:xfrm>
              <a:off x="7644540" y="4729100"/>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FrankElavsky</a:t>
              </a:r>
              <a:endParaRPr sz="1000">
                <a:solidFill>
                  <a:schemeClr val="dk1"/>
                </a:solidFill>
                <a:latin typeface="Inter SemiBold"/>
                <a:ea typeface="Inter SemiBold"/>
                <a:cs typeface="Inter SemiBold"/>
                <a:sym typeface="Inter SemiBold"/>
              </a:endParaRPr>
            </a:p>
          </p:txBody>
        </p:sp>
        <p:pic>
          <p:nvPicPr>
            <p:cNvPr id="95" name="Google Shape;95;p8"/>
            <p:cNvPicPr preferRelativeResize="0"/>
            <p:nvPr/>
          </p:nvPicPr>
          <p:blipFill>
            <a:blip r:embed="rId2">
              <a:alphaModFix/>
            </a:blip>
            <a:stretch>
              <a:fillRect/>
            </a:stretch>
          </p:blipFill>
          <p:spPr>
            <a:xfrm>
              <a:off x="7502998" y="4787115"/>
              <a:ext cx="222650" cy="222650"/>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p:cSld name="SECTION_HEADER_1_1">
    <p:spTree>
      <p:nvGrpSpPr>
        <p:cNvPr id="96" name="Shape 96"/>
        <p:cNvGrpSpPr/>
        <p:nvPr/>
      </p:nvGrpSpPr>
      <p:grpSpPr>
        <a:xfrm>
          <a:off x="0" y="0"/>
          <a:ext cx="0" cy="0"/>
          <a:chOff x="0" y="0"/>
          <a:chExt cx="0" cy="0"/>
        </a:xfrm>
      </p:grpSpPr>
      <p:sp>
        <p:nvSpPr>
          <p:cNvPr id="97" name="Google Shape;97;p9"/>
          <p:cNvSpPr/>
          <p:nvPr/>
        </p:nvSpPr>
        <p:spPr>
          <a:xfrm>
            <a:off x="-43291" y="125"/>
            <a:ext cx="4623900" cy="5143500"/>
          </a:xfrm>
          <a:prstGeom prst="rect">
            <a:avLst/>
          </a:prstGeom>
          <a:solidFill>
            <a:srgbClr val="63B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21F20"/>
              </a:solidFill>
            </a:endParaRPr>
          </a:p>
        </p:txBody>
      </p:sp>
      <p:cxnSp>
        <p:nvCxnSpPr>
          <p:cNvPr id="98" name="Google Shape;98;p9"/>
          <p:cNvCxnSpPr/>
          <p:nvPr/>
        </p:nvCxnSpPr>
        <p:spPr>
          <a:xfrm>
            <a:off x="5003981" y="4726342"/>
            <a:ext cx="3710400" cy="0"/>
          </a:xfrm>
          <a:prstGeom prst="straightConnector1">
            <a:avLst/>
          </a:prstGeom>
          <a:noFill/>
          <a:ln cap="flat" cmpd="sng" w="9525">
            <a:solidFill>
              <a:srgbClr val="F0EDEA"/>
            </a:solidFill>
            <a:prstDash val="solid"/>
            <a:round/>
            <a:headEnd len="med" w="med" type="none"/>
            <a:tailEnd len="med" w="med" type="none"/>
          </a:ln>
        </p:spPr>
      </p:cxnSp>
      <p:sp>
        <p:nvSpPr>
          <p:cNvPr id="99" name="Google Shape;99;p9"/>
          <p:cNvSpPr txBox="1"/>
          <p:nvPr>
            <p:ph type="title"/>
          </p:nvPr>
        </p:nvSpPr>
        <p:spPr>
          <a:xfrm>
            <a:off x="5066450" y="420450"/>
            <a:ext cx="3562500" cy="395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600"/>
              <a:buFont typeface="Inter SemiBold"/>
              <a:buNone/>
              <a:defRPr sz="3600">
                <a:latin typeface="Inter SemiBold"/>
                <a:ea typeface="Inter SemiBold"/>
                <a:cs typeface="Inter SemiBold"/>
                <a:sym typeface="Inter SemiBold"/>
              </a:defRPr>
            </a:lvl1pPr>
            <a:lvl2pPr lvl="1" rtl="0">
              <a:lnSpc>
                <a:spcPct val="100000"/>
              </a:lnSpc>
              <a:spcBef>
                <a:spcPts val="0"/>
              </a:spcBef>
              <a:spcAft>
                <a:spcPts val="0"/>
              </a:spcAft>
              <a:buSzPts val="2800"/>
              <a:buNone/>
              <a:defRPr/>
            </a:lvl2pPr>
            <a:lvl3pPr lvl="2" rtl="0">
              <a:lnSpc>
                <a:spcPct val="100000"/>
              </a:lnSpc>
              <a:spcBef>
                <a:spcPts val="0"/>
              </a:spcBef>
              <a:spcAft>
                <a:spcPts val="0"/>
              </a:spcAft>
              <a:buSzPts val="2800"/>
              <a:buNone/>
              <a:defRPr/>
            </a:lvl3pPr>
            <a:lvl4pPr lvl="3" rtl="0">
              <a:lnSpc>
                <a:spcPct val="100000"/>
              </a:lnSpc>
              <a:spcBef>
                <a:spcPts val="0"/>
              </a:spcBef>
              <a:spcAft>
                <a:spcPts val="0"/>
              </a:spcAft>
              <a:buSzPts val="2800"/>
              <a:buNone/>
              <a:defRPr/>
            </a:lvl4pPr>
            <a:lvl5pPr lvl="4" rtl="0">
              <a:lnSpc>
                <a:spcPct val="100000"/>
              </a:lnSpc>
              <a:spcBef>
                <a:spcPts val="0"/>
              </a:spcBef>
              <a:spcAft>
                <a:spcPts val="0"/>
              </a:spcAft>
              <a:buSzPts val="2800"/>
              <a:buNone/>
              <a:defRPr/>
            </a:lvl5pPr>
            <a:lvl6pPr lvl="5" rtl="0">
              <a:lnSpc>
                <a:spcPct val="100000"/>
              </a:lnSpc>
              <a:spcBef>
                <a:spcPts val="0"/>
              </a:spcBef>
              <a:spcAft>
                <a:spcPts val="0"/>
              </a:spcAft>
              <a:buSzPts val="2800"/>
              <a:buNone/>
              <a:defRPr/>
            </a:lvl6pPr>
            <a:lvl7pPr lvl="6" rtl="0">
              <a:lnSpc>
                <a:spcPct val="100000"/>
              </a:lnSpc>
              <a:spcBef>
                <a:spcPts val="0"/>
              </a:spcBef>
              <a:spcAft>
                <a:spcPts val="0"/>
              </a:spcAft>
              <a:buSzPts val="2800"/>
              <a:buNone/>
              <a:defRPr/>
            </a:lvl7pPr>
            <a:lvl8pPr lvl="7" rtl="0">
              <a:lnSpc>
                <a:spcPct val="100000"/>
              </a:lnSpc>
              <a:spcBef>
                <a:spcPts val="0"/>
              </a:spcBef>
              <a:spcAft>
                <a:spcPts val="0"/>
              </a:spcAft>
              <a:buSzPts val="2800"/>
              <a:buNone/>
              <a:defRPr/>
            </a:lvl8pPr>
            <a:lvl9pPr lvl="8" rtl="0">
              <a:lnSpc>
                <a:spcPct val="100000"/>
              </a:lnSpc>
              <a:spcBef>
                <a:spcPts val="0"/>
              </a:spcBef>
              <a:spcAft>
                <a:spcPts val="0"/>
              </a:spcAft>
              <a:buSzPts val="2800"/>
              <a:buNone/>
              <a:defRPr/>
            </a:lvl9pPr>
          </a:lstStyle>
          <a:p/>
        </p:txBody>
      </p:sp>
      <p:grpSp>
        <p:nvGrpSpPr>
          <p:cNvPr id="100" name="Google Shape;100;p9"/>
          <p:cNvGrpSpPr/>
          <p:nvPr/>
        </p:nvGrpSpPr>
        <p:grpSpPr>
          <a:xfrm>
            <a:off x="5003977" y="4765242"/>
            <a:ext cx="3757321" cy="338700"/>
            <a:chOff x="5003977" y="4729100"/>
            <a:chExt cx="3757321" cy="338700"/>
          </a:xfrm>
        </p:grpSpPr>
        <p:grpSp>
          <p:nvGrpSpPr>
            <p:cNvPr id="101" name="Google Shape;101;p9"/>
            <p:cNvGrpSpPr/>
            <p:nvPr/>
          </p:nvGrpSpPr>
          <p:grpSpPr>
            <a:xfrm>
              <a:off x="7664202" y="4729100"/>
              <a:ext cx="1097096" cy="338700"/>
              <a:chOff x="627795" y="4729101"/>
              <a:chExt cx="1097096" cy="338700"/>
            </a:xfrm>
          </p:grpSpPr>
          <p:pic>
            <p:nvPicPr>
              <p:cNvPr id="102" name="Google Shape;102;p9"/>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03" name="Google Shape;103;p9"/>
              <p:cNvSpPr txBox="1"/>
              <p:nvPr/>
            </p:nvSpPr>
            <p:spPr>
              <a:xfrm>
                <a:off x="724390" y="4729101"/>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FrankElavsky</a:t>
                </a:r>
                <a:endParaRPr sz="1000">
                  <a:solidFill>
                    <a:schemeClr val="accent4"/>
                  </a:solidFill>
                  <a:latin typeface="Inter SemiBold"/>
                  <a:ea typeface="Inter SemiBold"/>
                  <a:cs typeface="Inter SemiBold"/>
                  <a:sym typeface="Inter SemiBold"/>
                </a:endParaRPr>
              </a:p>
            </p:txBody>
          </p:sp>
        </p:grpSp>
        <p:grpSp>
          <p:nvGrpSpPr>
            <p:cNvPr id="104" name="Google Shape;104;p9"/>
            <p:cNvGrpSpPr/>
            <p:nvPr/>
          </p:nvGrpSpPr>
          <p:grpSpPr>
            <a:xfrm>
              <a:off x="5003977" y="4729100"/>
              <a:ext cx="896698" cy="338700"/>
              <a:chOff x="627795" y="4729101"/>
              <a:chExt cx="896698" cy="338700"/>
            </a:xfrm>
          </p:grpSpPr>
          <p:pic>
            <p:nvPicPr>
              <p:cNvPr id="105" name="Google Shape;105;p9"/>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06" name="Google Shape;106;p9"/>
              <p:cNvSpPr txBox="1"/>
              <p:nvPr/>
            </p:nvSpPr>
            <p:spPr>
              <a:xfrm>
                <a:off x="724393" y="4729101"/>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LareneLg</a:t>
                </a:r>
                <a:endParaRPr sz="1000">
                  <a:solidFill>
                    <a:schemeClr val="accent4"/>
                  </a:solidFill>
                  <a:latin typeface="Inter SemiBold"/>
                  <a:ea typeface="Inter SemiBold"/>
                  <a:cs typeface="Inter SemiBold"/>
                  <a:sym typeface="Inter SemiBold"/>
                </a:endParaRPr>
              </a:p>
            </p:txBody>
          </p:sp>
        </p:grpSp>
        <p:grpSp>
          <p:nvGrpSpPr>
            <p:cNvPr id="107" name="Google Shape;107;p9"/>
            <p:cNvGrpSpPr/>
            <p:nvPr/>
          </p:nvGrpSpPr>
          <p:grpSpPr>
            <a:xfrm>
              <a:off x="6333789" y="4729100"/>
              <a:ext cx="897298" cy="338700"/>
              <a:chOff x="627795" y="4729101"/>
              <a:chExt cx="897298" cy="338700"/>
            </a:xfrm>
          </p:grpSpPr>
          <p:pic>
            <p:nvPicPr>
              <p:cNvPr id="108" name="Google Shape;108;p9"/>
              <p:cNvPicPr preferRelativeResize="0"/>
              <p:nvPr/>
            </p:nvPicPr>
            <p:blipFill>
              <a:blip r:embed="rId2">
                <a:alphaModFix/>
              </a:blip>
              <a:stretch>
                <a:fillRect/>
              </a:stretch>
            </p:blipFill>
            <p:spPr>
              <a:xfrm>
                <a:off x="627795" y="4821425"/>
                <a:ext cx="132725" cy="132725"/>
              </a:xfrm>
              <a:prstGeom prst="rect">
                <a:avLst/>
              </a:prstGeom>
              <a:noFill/>
              <a:ln>
                <a:noFill/>
              </a:ln>
            </p:spPr>
          </p:pic>
          <p:sp>
            <p:nvSpPr>
              <p:cNvPr id="109" name="Google Shape;109;p9"/>
              <p:cNvSpPr txBox="1"/>
              <p:nvPr/>
            </p:nvSpPr>
            <p:spPr>
              <a:xfrm>
                <a:off x="724392" y="4729101"/>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accent4"/>
                    </a:solidFill>
                    <a:latin typeface="Inter SemiBold"/>
                    <a:ea typeface="Inter SemiBold"/>
                    <a:cs typeface="Inter SemiBold"/>
                    <a:sym typeface="Inter SemiBold"/>
                  </a:rPr>
                  <a:t>liatrisbian</a:t>
                </a:r>
                <a:endParaRPr sz="1000">
                  <a:solidFill>
                    <a:schemeClr val="accent4"/>
                  </a:solidFill>
                  <a:latin typeface="Inter SemiBold"/>
                  <a:ea typeface="Inter SemiBold"/>
                  <a:cs typeface="Inter SemiBold"/>
                  <a:sym typeface="Inter SemiBold"/>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 Inverted">
  <p:cSld name="SECTION_HEADER_1_1_3">
    <p:bg>
      <p:bgPr>
        <a:solidFill>
          <a:srgbClr val="F0EDEA"/>
        </a:solidFill>
      </p:bgPr>
    </p:bg>
    <p:spTree>
      <p:nvGrpSpPr>
        <p:cNvPr id="110" name="Shape 110"/>
        <p:cNvGrpSpPr/>
        <p:nvPr/>
      </p:nvGrpSpPr>
      <p:grpSpPr>
        <a:xfrm>
          <a:off x="0" y="0"/>
          <a:ext cx="0" cy="0"/>
          <a:chOff x="0" y="0"/>
          <a:chExt cx="0" cy="0"/>
        </a:xfrm>
      </p:grpSpPr>
      <p:cxnSp>
        <p:nvCxnSpPr>
          <p:cNvPr id="111" name="Google Shape;111;p10"/>
          <p:cNvCxnSpPr/>
          <p:nvPr/>
        </p:nvCxnSpPr>
        <p:spPr>
          <a:xfrm>
            <a:off x="5003981" y="4726342"/>
            <a:ext cx="3710400" cy="0"/>
          </a:xfrm>
          <a:prstGeom prst="straightConnector1">
            <a:avLst/>
          </a:prstGeom>
          <a:noFill/>
          <a:ln cap="flat" cmpd="sng" w="9525">
            <a:solidFill>
              <a:srgbClr val="221F20"/>
            </a:solidFill>
            <a:prstDash val="solid"/>
            <a:round/>
            <a:headEnd len="med" w="med" type="none"/>
            <a:tailEnd len="med" w="med" type="none"/>
          </a:ln>
        </p:spPr>
      </p:cxnSp>
      <p:sp>
        <p:nvSpPr>
          <p:cNvPr id="112" name="Google Shape;112;p10"/>
          <p:cNvSpPr/>
          <p:nvPr/>
        </p:nvSpPr>
        <p:spPr>
          <a:xfrm>
            <a:off x="-43291" y="125"/>
            <a:ext cx="4623900" cy="5143500"/>
          </a:xfrm>
          <a:prstGeom prst="rect">
            <a:avLst/>
          </a:prstGeom>
          <a:solidFill>
            <a:srgbClr val="63B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3B0A0"/>
              </a:solidFill>
            </a:endParaRPr>
          </a:p>
        </p:txBody>
      </p:sp>
      <p:sp>
        <p:nvSpPr>
          <p:cNvPr id="113" name="Google Shape;113;p10"/>
          <p:cNvSpPr txBox="1"/>
          <p:nvPr>
            <p:ph type="title"/>
          </p:nvPr>
        </p:nvSpPr>
        <p:spPr>
          <a:xfrm>
            <a:off x="5066450" y="420450"/>
            <a:ext cx="3562500" cy="395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221F20"/>
              </a:buClr>
              <a:buSzPts val="3600"/>
              <a:buNone/>
              <a:defRPr b="1" sz="3600">
                <a:solidFill>
                  <a:srgbClr val="221F20"/>
                </a:solidFill>
              </a:defRPr>
            </a:lvl1pPr>
            <a:lvl2pPr lvl="1" rtl="0">
              <a:lnSpc>
                <a:spcPct val="100000"/>
              </a:lnSpc>
              <a:spcBef>
                <a:spcPts val="0"/>
              </a:spcBef>
              <a:spcAft>
                <a:spcPts val="0"/>
              </a:spcAft>
              <a:buClr>
                <a:srgbClr val="221F20"/>
              </a:buClr>
              <a:buSzPts val="2800"/>
              <a:buNone/>
              <a:defRPr>
                <a:solidFill>
                  <a:srgbClr val="221F20"/>
                </a:solidFill>
              </a:defRPr>
            </a:lvl2pPr>
            <a:lvl3pPr lvl="2" rtl="0">
              <a:lnSpc>
                <a:spcPct val="100000"/>
              </a:lnSpc>
              <a:spcBef>
                <a:spcPts val="0"/>
              </a:spcBef>
              <a:spcAft>
                <a:spcPts val="0"/>
              </a:spcAft>
              <a:buClr>
                <a:srgbClr val="221F20"/>
              </a:buClr>
              <a:buSzPts val="2800"/>
              <a:buNone/>
              <a:defRPr>
                <a:solidFill>
                  <a:srgbClr val="221F20"/>
                </a:solidFill>
              </a:defRPr>
            </a:lvl3pPr>
            <a:lvl4pPr lvl="3" rtl="0">
              <a:lnSpc>
                <a:spcPct val="100000"/>
              </a:lnSpc>
              <a:spcBef>
                <a:spcPts val="0"/>
              </a:spcBef>
              <a:spcAft>
                <a:spcPts val="0"/>
              </a:spcAft>
              <a:buClr>
                <a:srgbClr val="221F20"/>
              </a:buClr>
              <a:buSzPts val="2800"/>
              <a:buNone/>
              <a:defRPr>
                <a:solidFill>
                  <a:srgbClr val="221F20"/>
                </a:solidFill>
              </a:defRPr>
            </a:lvl4pPr>
            <a:lvl5pPr lvl="4" rtl="0">
              <a:lnSpc>
                <a:spcPct val="100000"/>
              </a:lnSpc>
              <a:spcBef>
                <a:spcPts val="0"/>
              </a:spcBef>
              <a:spcAft>
                <a:spcPts val="0"/>
              </a:spcAft>
              <a:buClr>
                <a:srgbClr val="221F20"/>
              </a:buClr>
              <a:buSzPts val="2800"/>
              <a:buNone/>
              <a:defRPr>
                <a:solidFill>
                  <a:srgbClr val="221F20"/>
                </a:solidFill>
              </a:defRPr>
            </a:lvl5pPr>
            <a:lvl6pPr lvl="5" rtl="0">
              <a:lnSpc>
                <a:spcPct val="100000"/>
              </a:lnSpc>
              <a:spcBef>
                <a:spcPts val="0"/>
              </a:spcBef>
              <a:spcAft>
                <a:spcPts val="0"/>
              </a:spcAft>
              <a:buClr>
                <a:srgbClr val="221F20"/>
              </a:buClr>
              <a:buSzPts val="2800"/>
              <a:buNone/>
              <a:defRPr>
                <a:solidFill>
                  <a:srgbClr val="221F20"/>
                </a:solidFill>
              </a:defRPr>
            </a:lvl6pPr>
            <a:lvl7pPr lvl="6" rtl="0">
              <a:lnSpc>
                <a:spcPct val="100000"/>
              </a:lnSpc>
              <a:spcBef>
                <a:spcPts val="0"/>
              </a:spcBef>
              <a:spcAft>
                <a:spcPts val="0"/>
              </a:spcAft>
              <a:buClr>
                <a:srgbClr val="221F20"/>
              </a:buClr>
              <a:buSzPts val="2800"/>
              <a:buNone/>
              <a:defRPr>
                <a:solidFill>
                  <a:srgbClr val="221F20"/>
                </a:solidFill>
              </a:defRPr>
            </a:lvl7pPr>
            <a:lvl8pPr lvl="7" rtl="0">
              <a:lnSpc>
                <a:spcPct val="100000"/>
              </a:lnSpc>
              <a:spcBef>
                <a:spcPts val="0"/>
              </a:spcBef>
              <a:spcAft>
                <a:spcPts val="0"/>
              </a:spcAft>
              <a:buClr>
                <a:srgbClr val="221F20"/>
              </a:buClr>
              <a:buSzPts val="2800"/>
              <a:buNone/>
              <a:defRPr>
                <a:solidFill>
                  <a:srgbClr val="221F20"/>
                </a:solidFill>
              </a:defRPr>
            </a:lvl8pPr>
            <a:lvl9pPr lvl="8" rtl="0">
              <a:lnSpc>
                <a:spcPct val="100000"/>
              </a:lnSpc>
              <a:spcBef>
                <a:spcPts val="0"/>
              </a:spcBef>
              <a:spcAft>
                <a:spcPts val="0"/>
              </a:spcAft>
              <a:buClr>
                <a:srgbClr val="221F20"/>
              </a:buClr>
              <a:buSzPts val="2800"/>
              <a:buNone/>
              <a:defRPr>
                <a:solidFill>
                  <a:srgbClr val="221F20"/>
                </a:solidFill>
              </a:defRPr>
            </a:lvl9pPr>
          </a:lstStyle>
          <a:p/>
        </p:txBody>
      </p:sp>
      <p:grpSp>
        <p:nvGrpSpPr>
          <p:cNvPr id="114" name="Google Shape;114;p10"/>
          <p:cNvGrpSpPr/>
          <p:nvPr/>
        </p:nvGrpSpPr>
        <p:grpSpPr>
          <a:xfrm>
            <a:off x="5003973" y="4765242"/>
            <a:ext cx="947152" cy="338700"/>
            <a:chOff x="577348" y="4729100"/>
            <a:chExt cx="947152" cy="338700"/>
          </a:xfrm>
        </p:grpSpPr>
        <p:sp>
          <p:nvSpPr>
            <p:cNvPr id="115" name="Google Shape;115;p10"/>
            <p:cNvSpPr txBox="1"/>
            <p:nvPr/>
          </p:nvSpPr>
          <p:spPr>
            <a:xfrm>
              <a:off x="724400" y="4729100"/>
              <a:ext cx="800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LareneLg</a:t>
              </a:r>
              <a:endParaRPr sz="1000">
                <a:solidFill>
                  <a:schemeClr val="dk1"/>
                </a:solidFill>
                <a:latin typeface="Inter SemiBold"/>
                <a:ea typeface="Inter SemiBold"/>
                <a:cs typeface="Inter SemiBold"/>
                <a:sym typeface="Inter SemiBold"/>
              </a:endParaRPr>
            </a:p>
          </p:txBody>
        </p:sp>
        <p:pic>
          <p:nvPicPr>
            <p:cNvPr id="116" name="Google Shape;116;p10"/>
            <p:cNvPicPr preferRelativeResize="0"/>
            <p:nvPr/>
          </p:nvPicPr>
          <p:blipFill>
            <a:blip r:embed="rId2">
              <a:alphaModFix/>
            </a:blip>
            <a:stretch>
              <a:fillRect/>
            </a:stretch>
          </p:blipFill>
          <p:spPr>
            <a:xfrm>
              <a:off x="577348" y="4781102"/>
              <a:ext cx="222650" cy="222650"/>
            </a:xfrm>
            <a:prstGeom prst="rect">
              <a:avLst/>
            </a:prstGeom>
            <a:noFill/>
            <a:ln>
              <a:noFill/>
            </a:ln>
          </p:spPr>
        </p:pic>
      </p:grpSp>
      <p:grpSp>
        <p:nvGrpSpPr>
          <p:cNvPr id="117" name="Google Shape;117;p10"/>
          <p:cNvGrpSpPr/>
          <p:nvPr/>
        </p:nvGrpSpPr>
        <p:grpSpPr>
          <a:xfrm>
            <a:off x="6342231" y="4765242"/>
            <a:ext cx="942261" cy="338700"/>
            <a:chOff x="4042610" y="4729100"/>
            <a:chExt cx="942261" cy="338700"/>
          </a:xfrm>
        </p:grpSpPr>
        <p:sp>
          <p:nvSpPr>
            <p:cNvPr id="118" name="Google Shape;118;p10"/>
            <p:cNvSpPr txBox="1"/>
            <p:nvPr/>
          </p:nvSpPr>
          <p:spPr>
            <a:xfrm>
              <a:off x="4184171" y="4729100"/>
              <a:ext cx="80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liatrisbian</a:t>
              </a:r>
              <a:endParaRPr sz="1000">
                <a:solidFill>
                  <a:schemeClr val="dk1"/>
                </a:solidFill>
                <a:latin typeface="Inter SemiBold"/>
                <a:ea typeface="Inter SemiBold"/>
                <a:cs typeface="Inter SemiBold"/>
                <a:sym typeface="Inter SemiBold"/>
              </a:endParaRPr>
            </a:p>
          </p:txBody>
        </p:sp>
        <p:pic>
          <p:nvPicPr>
            <p:cNvPr id="119" name="Google Shape;119;p10"/>
            <p:cNvPicPr preferRelativeResize="0"/>
            <p:nvPr/>
          </p:nvPicPr>
          <p:blipFill>
            <a:blip r:embed="rId2">
              <a:alphaModFix/>
            </a:blip>
            <a:stretch>
              <a:fillRect/>
            </a:stretch>
          </p:blipFill>
          <p:spPr>
            <a:xfrm>
              <a:off x="4042610" y="4776465"/>
              <a:ext cx="222650" cy="222650"/>
            </a:xfrm>
            <a:prstGeom prst="rect">
              <a:avLst/>
            </a:prstGeom>
            <a:noFill/>
            <a:ln>
              <a:noFill/>
            </a:ln>
          </p:spPr>
        </p:pic>
      </p:grpSp>
      <p:grpSp>
        <p:nvGrpSpPr>
          <p:cNvPr id="120" name="Google Shape;120;p10"/>
          <p:cNvGrpSpPr/>
          <p:nvPr/>
        </p:nvGrpSpPr>
        <p:grpSpPr>
          <a:xfrm>
            <a:off x="7675598" y="4765242"/>
            <a:ext cx="1142042" cy="338700"/>
            <a:chOff x="7502998" y="4729100"/>
            <a:chExt cx="1142042" cy="338700"/>
          </a:xfrm>
        </p:grpSpPr>
        <p:sp>
          <p:nvSpPr>
            <p:cNvPr id="121" name="Google Shape;121;p10"/>
            <p:cNvSpPr txBox="1"/>
            <p:nvPr/>
          </p:nvSpPr>
          <p:spPr>
            <a:xfrm>
              <a:off x="7644540" y="4729100"/>
              <a:ext cx="1000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Inter SemiBold"/>
                  <a:ea typeface="Inter SemiBold"/>
                  <a:cs typeface="Inter SemiBold"/>
                  <a:sym typeface="Inter SemiBold"/>
                </a:rPr>
                <a:t>FrankElavsky</a:t>
              </a:r>
              <a:endParaRPr sz="1000">
                <a:solidFill>
                  <a:schemeClr val="dk1"/>
                </a:solidFill>
                <a:latin typeface="Inter SemiBold"/>
                <a:ea typeface="Inter SemiBold"/>
                <a:cs typeface="Inter SemiBold"/>
                <a:sym typeface="Inter SemiBold"/>
              </a:endParaRPr>
            </a:p>
          </p:txBody>
        </p:sp>
        <p:pic>
          <p:nvPicPr>
            <p:cNvPr id="122" name="Google Shape;122;p10"/>
            <p:cNvPicPr preferRelativeResize="0"/>
            <p:nvPr/>
          </p:nvPicPr>
          <p:blipFill>
            <a:blip r:embed="rId2">
              <a:alphaModFix/>
            </a:blip>
            <a:stretch>
              <a:fillRect/>
            </a:stretch>
          </p:blipFill>
          <p:spPr>
            <a:xfrm>
              <a:off x="7502998" y="4787115"/>
              <a:ext cx="222650" cy="222650"/>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221F2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0EDEA"/>
              </a:buClr>
              <a:buSzPts val="2800"/>
              <a:buFont typeface="Inter"/>
              <a:buNone/>
              <a:defRPr sz="2800">
                <a:solidFill>
                  <a:srgbClr val="F0EDEA"/>
                </a:solidFill>
                <a:latin typeface="Inter"/>
                <a:ea typeface="Inter"/>
                <a:cs typeface="Inter"/>
                <a:sym typeface="Inter"/>
              </a:defRPr>
            </a:lvl1pPr>
            <a:lvl2pPr lvl="1" rtl="0">
              <a:spcBef>
                <a:spcPts val="0"/>
              </a:spcBef>
              <a:spcAft>
                <a:spcPts val="0"/>
              </a:spcAft>
              <a:buClr>
                <a:srgbClr val="F0EDEA"/>
              </a:buClr>
              <a:buSzPts val="2800"/>
              <a:buFont typeface="Inter"/>
              <a:buNone/>
              <a:defRPr sz="2800">
                <a:solidFill>
                  <a:srgbClr val="F0EDEA"/>
                </a:solidFill>
                <a:latin typeface="Inter"/>
                <a:ea typeface="Inter"/>
                <a:cs typeface="Inter"/>
                <a:sym typeface="Inter"/>
              </a:defRPr>
            </a:lvl2pPr>
            <a:lvl3pPr lvl="2" rtl="0">
              <a:spcBef>
                <a:spcPts val="0"/>
              </a:spcBef>
              <a:spcAft>
                <a:spcPts val="0"/>
              </a:spcAft>
              <a:buClr>
                <a:srgbClr val="F0EDEA"/>
              </a:buClr>
              <a:buSzPts val="2800"/>
              <a:buFont typeface="Inter"/>
              <a:buNone/>
              <a:defRPr sz="2800">
                <a:solidFill>
                  <a:srgbClr val="F0EDEA"/>
                </a:solidFill>
                <a:latin typeface="Inter"/>
                <a:ea typeface="Inter"/>
                <a:cs typeface="Inter"/>
                <a:sym typeface="Inter"/>
              </a:defRPr>
            </a:lvl3pPr>
            <a:lvl4pPr lvl="3" rtl="0">
              <a:spcBef>
                <a:spcPts val="0"/>
              </a:spcBef>
              <a:spcAft>
                <a:spcPts val="0"/>
              </a:spcAft>
              <a:buClr>
                <a:srgbClr val="F0EDEA"/>
              </a:buClr>
              <a:buSzPts val="2800"/>
              <a:buFont typeface="Inter"/>
              <a:buNone/>
              <a:defRPr sz="2800">
                <a:solidFill>
                  <a:srgbClr val="F0EDEA"/>
                </a:solidFill>
                <a:latin typeface="Inter"/>
                <a:ea typeface="Inter"/>
                <a:cs typeface="Inter"/>
                <a:sym typeface="Inter"/>
              </a:defRPr>
            </a:lvl4pPr>
            <a:lvl5pPr lvl="4" rtl="0">
              <a:spcBef>
                <a:spcPts val="0"/>
              </a:spcBef>
              <a:spcAft>
                <a:spcPts val="0"/>
              </a:spcAft>
              <a:buClr>
                <a:srgbClr val="F0EDEA"/>
              </a:buClr>
              <a:buSzPts val="2800"/>
              <a:buFont typeface="Inter"/>
              <a:buNone/>
              <a:defRPr sz="2800">
                <a:solidFill>
                  <a:srgbClr val="F0EDEA"/>
                </a:solidFill>
                <a:latin typeface="Inter"/>
                <a:ea typeface="Inter"/>
                <a:cs typeface="Inter"/>
                <a:sym typeface="Inter"/>
              </a:defRPr>
            </a:lvl5pPr>
            <a:lvl6pPr lvl="5" rtl="0">
              <a:spcBef>
                <a:spcPts val="0"/>
              </a:spcBef>
              <a:spcAft>
                <a:spcPts val="0"/>
              </a:spcAft>
              <a:buClr>
                <a:srgbClr val="F0EDEA"/>
              </a:buClr>
              <a:buSzPts val="2800"/>
              <a:buFont typeface="Inter"/>
              <a:buNone/>
              <a:defRPr sz="2800">
                <a:solidFill>
                  <a:srgbClr val="F0EDEA"/>
                </a:solidFill>
                <a:latin typeface="Inter"/>
                <a:ea typeface="Inter"/>
                <a:cs typeface="Inter"/>
                <a:sym typeface="Inter"/>
              </a:defRPr>
            </a:lvl6pPr>
            <a:lvl7pPr lvl="6" rtl="0">
              <a:spcBef>
                <a:spcPts val="0"/>
              </a:spcBef>
              <a:spcAft>
                <a:spcPts val="0"/>
              </a:spcAft>
              <a:buClr>
                <a:srgbClr val="F0EDEA"/>
              </a:buClr>
              <a:buSzPts val="2800"/>
              <a:buFont typeface="Inter"/>
              <a:buNone/>
              <a:defRPr sz="2800">
                <a:solidFill>
                  <a:srgbClr val="F0EDEA"/>
                </a:solidFill>
                <a:latin typeface="Inter"/>
                <a:ea typeface="Inter"/>
                <a:cs typeface="Inter"/>
                <a:sym typeface="Inter"/>
              </a:defRPr>
            </a:lvl7pPr>
            <a:lvl8pPr lvl="7" rtl="0">
              <a:spcBef>
                <a:spcPts val="0"/>
              </a:spcBef>
              <a:spcAft>
                <a:spcPts val="0"/>
              </a:spcAft>
              <a:buClr>
                <a:srgbClr val="F0EDEA"/>
              </a:buClr>
              <a:buSzPts val="2800"/>
              <a:buFont typeface="Inter"/>
              <a:buNone/>
              <a:defRPr sz="2800">
                <a:solidFill>
                  <a:srgbClr val="F0EDEA"/>
                </a:solidFill>
                <a:latin typeface="Inter"/>
                <a:ea typeface="Inter"/>
                <a:cs typeface="Inter"/>
                <a:sym typeface="Inter"/>
              </a:defRPr>
            </a:lvl8pPr>
            <a:lvl9pPr lvl="8" rtl="0">
              <a:spcBef>
                <a:spcPts val="0"/>
              </a:spcBef>
              <a:spcAft>
                <a:spcPts val="0"/>
              </a:spcAft>
              <a:buClr>
                <a:srgbClr val="F0EDEA"/>
              </a:buClr>
              <a:buSzPts val="2800"/>
              <a:buFont typeface="Inter"/>
              <a:buNone/>
              <a:defRPr sz="2800">
                <a:solidFill>
                  <a:srgbClr val="F0EDEA"/>
                </a:solidFill>
                <a:latin typeface="Inter"/>
                <a:ea typeface="Inter"/>
                <a:cs typeface="Inter"/>
                <a:sym typeface="Int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rgbClr val="F0EDEA"/>
              </a:buClr>
              <a:buSzPts val="1800"/>
              <a:buFont typeface="Inter"/>
              <a:buChar char="●"/>
              <a:defRPr sz="1800">
                <a:solidFill>
                  <a:srgbClr val="F0EDEA"/>
                </a:solidFill>
                <a:latin typeface="Inter"/>
                <a:ea typeface="Inter"/>
                <a:cs typeface="Inter"/>
                <a:sym typeface="Inter"/>
              </a:defRPr>
            </a:lvl1pPr>
            <a:lvl2pPr indent="-317500" lvl="1" marL="914400" rtl="0">
              <a:lnSpc>
                <a:spcPct val="115000"/>
              </a:lnSpc>
              <a:spcBef>
                <a:spcPts val="1600"/>
              </a:spcBef>
              <a:spcAft>
                <a:spcPts val="0"/>
              </a:spcAft>
              <a:buClr>
                <a:srgbClr val="F0EDEA"/>
              </a:buClr>
              <a:buSzPts val="1400"/>
              <a:buFont typeface="Inter"/>
              <a:buChar char="○"/>
              <a:defRPr>
                <a:solidFill>
                  <a:srgbClr val="F0EDEA"/>
                </a:solidFill>
                <a:latin typeface="Inter"/>
                <a:ea typeface="Inter"/>
                <a:cs typeface="Inter"/>
                <a:sym typeface="Inter"/>
              </a:defRPr>
            </a:lvl2pPr>
            <a:lvl3pPr indent="-317500" lvl="2" marL="1371600" rtl="0">
              <a:lnSpc>
                <a:spcPct val="115000"/>
              </a:lnSpc>
              <a:spcBef>
                <a:spcPts val="1600"/>
              </a:spcBef>
              <a:spcAft>
                <a:spcPts val="0"/>
              </a:spcAft>
              <a:buClr>
                <a:srgbClr val="F0EDEA"/>
              </a:buClr>
              <a:buSzPts val="1400"/>
              <a:buFont typeface="Inter"/>
              <a:buChar char="■"/>
              <a:defRPr>
                <a:solidFill>
                  <a:srgbClr val="F0EDEA"/>
                </a:solidFill>
                <a:latin typeface="Inter"/>
                <a:ea typeface="Inter"/>
                <a:cs typeface="Inter"/>
                <a:sym typeface="Inter"/>
              </a:defRPr>
            </a:lvl3pPr>
            <a:lvl4pPr indent="-317500" lvl="3" marL="1828800" rtl="0">
              <a:lnSpc>
                <a:spcPct val="115000"/>
              </a:lnSpc>
              <a:spcBef>
                <a:spcPts val="1600"/>
              </a:spcBef>
              <a:spcAft>
                <a:spcPts val="0"/>
              </a:spcAft>
              <a:buClr>
                <a:srgbClr val="F0EDEA"/>
              </a:buClr>
              <a:buSzPts val="1400"/>
              <a:buFont typeface="Inter"/>
              <a:buChar char="●"/>
              <a:defRPr>
                <a:solidFill>
                  <a:srgbClr val="F0EDEA"/>
                </a:solidFill>
                <a:latin typeface="Inter"/>
                <a:ea typeface="Inter"/>
                <a:cs typeface="Inter"/>
                <a:sym typeface="Inter"/>
              </a:defRPr>
            </a:lvl4pPr>
            <a:lvl5pPr indent="-317500" lvl="4" marL="2286000" rtl="0">
              <a:lnSpc>
                <a:spcPct val="115000"/>
              </a:lnSpc>
              <a:spcBef>
                <a:spcPts val="1600"/>
              </a:spcBef>
              <a:spcAft>
                <a:spcPts val="0"/>
              </a:spcAft>
              <a:buClr>
                <a:srgbClr val="F0EDEA"/>
              </a:buClr>
              <a:buSzPts val="1400"/>
              <a:buFont typeface="Inter"/>
              <a:buChar char="○"/>
              <a:defRPr>
                <a:solidFill>
                  <a:srgbClr val="F0EDEA"/>
                </a:solidFill>
                <a:latin typeface="Inter"/>
                <a:ea typeface="Inter"/>
                <a:cs typeface="Inter"/>
                <a:sym typeface="Inter"/>
              </a:defRPr>
            </a:lvl5pPr>
            <a:lvl6pPr indent="-317500" lvl="5" marL="2743200" rtl="0">
              <a:lnSpc>
                <a:spcPct val="115000"/>
              </a:lnSpc>
              <a:spcBef>
                <a:spcPts val="1600"/>
              </a:spcBef>
              <a:spcAft>
                <a:spcPts val="0"/>
              </a:spcAft>
              <a:buClr>
                <a:srgbClr val="F0EDEA"/>
              </a:buClr>
              <a:buSzPts val="1400"/>
              <a:buFont typeface="Inter"/>
              <a:buChar char="■"/>
              <a:defRPr>
                <a:solidFill>
                  <a:srgbClr val="F0EDEA"/>
                </a:solidFill>
                <a:latin typeface="Inter"/>
                <a:ea typeface="Inter"/>
                <a:cs typeface="Inter"/>
                <a:sym typeface="Inter"/>
              </a:defRPr>
            </a:lvl6pPr>
            <a:lvl7pPr indent="-317500" lvl="6" marL="3200400" rtl="0">
              <a:lnSpc>
                <a:spcPct val="115000"/>
              </a:lnSpc>
              <a:spcBef>
                <a:spcPts val="1600"/>
              </a:spcBef>
              <a:spcAft>
                <a:spcPts val="0"/>
              </a:spcAft>
              <a:buClr>
                <a:srgbClr val="F0EDEA"/>
              </a:buClr>
              <a:buSzPts val="1400"/>
              <a:buFont typeface="Inter"/>
              <a:buChar char="●"/>
              <a:defRPr>
                <a:solidFill>
                  <a:srgbClr val="F0EDEA"/>
                </a:solidFill>
                <a:latin typeface="Inter"/>
                <a:ea typeface="Inter"/>
                <a:cs typeface="Inter"/>
                <a:sym typeface="Inter"/>
              </a:defRPr>
            </a:lvl7pPr>
            <a:lvl8pPr indent="-317500" lvl="7" marL="3657600" rtl="0">
              <a:lnSpc>
                <a:spcPct val="115000"/>
              </a:lnSpc>
              <a:spcBef>
                <a:spcPts val="1600"/>
              </a:spcBef>
              <a:spcAft>
                <a:spcPts val="0"/>
              </a:spcAft>
              <a:buClr>
                <a:srgbClr val="F0EDEA"/>
              </a:buClr>
              <a:buSzPts val="1400"/>
              <a:buFont typeface="Inter"/>
              <a:buChar char="○"/>
              <a:defRPr>
                <a:solidFill>
                  <a:srgbClr val="F0EDEA"/>
                </a:solidFill>
                <a:latin typeface="Inter"/>
                <a:ea typeface="Inter"/>
                <a:cs typeface="Inter"/>
                <a:sym typeface="Inter"/>
              </a:defRPr>
            </a:lvl8pPr>
            <a:lvl9pPr indent="-317500" lvl="8" marL="4114800" rtl="0">
              <a:lnSpc>
                <a:spcPct val="115000"/>
              </a:lnSpc>
              <a:spcBef>
                <a:spcPts val="1600"/>
              </a:spcBef>
              <a:spcAft>
                <a:spcPts val="1600"/>
              </a:spcAft>
              <a:buClr>
                <a:srgbClr val="F0EDEA"/>
              </a:buClr>
              <a:buSzPts val="1400"/>
              <a:buFont typeface="Inter"/>
              <a:buChar char="■"/>
              <a:defRPr>
                <a:solidFill>
                  <a:srgbClr val="F0EDEA"/>
                </a:solidFill>
                <a:latin typeface="Inter"/>
                <a:ea typeface="Inter"/>
                <a:cs typeface="Inter"/>
                <a:sym typeface="Inter"/>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s://www.deque.com/blog/research-shows-internet-is-unavailable-to-blind-user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hyperlink" Target="https://medium.com/nightingale/writing-alt-text-for-data-visualization-2a218ef43f81"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 Id="rId3" Type="http://schemas.openxmlformats.org/officeDocument/2006/relationships/hyperlink" Target="https://www.microsoft.com/design/inclusive/" TargetMode="External"/><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 Id="rId3"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 Id="rId3"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5.xml"/><Relationship Id="rId3" Type="http://schemas.openxmlformats.org/officeDocument/2006/relationships/image" Target="../media/image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 Id="rId3" Type="http://schemas.openxmlformats.org/officeDocument/2006/relationships/image" Target="../media/image1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9.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 Id="rId3" Type="http://schemas.openxmlformats.org/officeDocument/2006/relationships/image" Target="../media/image1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3.xml"/><Relationship Id="rId3" Type="http://schemas.openxmlformats.org/officeDocument/2006/relationships/image" Target="../media/image1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4.xml"/><Relationship Id="rId3" Type="http://schemas.openxmlformats.org/officeDocument/2006/relationships/image" Target="../media/image1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5.xml"/><Relationship Id="rId3" Type="http://schemas.openxmlformats.org/officeDocument/2006/relationships/image" Target="../media/image1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6.xml"/><Relationship Id="rId3" Type="http://schemas.openxmlformats.org/officeDocument/2006/relationships/image" Target="../media/image15.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7.xml"/><Relationship Id="rId3" Type="http://schemas.openxmlformats.org/officeDocument/2006/relationships/image" Target="../media/image1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8.xml"/><Relationship Id="rId3" Type="http://schemas.openxmlformats.org/officeDocument/2006/relationships/image" Target="../media/image1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 Id="rId3" Type="http://schemas.openxmlformats.org/officeDocument/2006/relationships/image" Target="../media/image1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 Id="rId3" Type="http://schemas.openxmlformats.org/officeDocument/2006/relationships/hyperlink" Target="http://drive.google.com/file/d/1yFngf2ClF3b7jZF0Lt3K7_7zPIq4Dset/view" TargetMode="External"/><Relationship Id="rId4" Type="http://schemas.openxmlformats.org/officeDocument/2006/relationships/image" Target="../media/image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hyperlink" Target="http://drive.google.com/file/d/1BblMsF5V26A1zBvVLWs9-Z6-sgmdUOA4/view" TargetMode="External"/><Relationship Id="rId4" Type="http://schemas.openxmlformats.org/officeDocument/2006/relationships/image" Target="../media/image3.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hyperlink" Target="http://drive.google.com/file/d/1Uu39CLsyeuxqOXifvgw4d0lUPCMdyi-z/view" TargetMode="External"/><Relationship Id="rId4" Type="http://schemas.openxmlformats.org/officeDocument/2006/relationships/image" Target="../media/image3.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9.xml"/><Relationship Id="rId3" Type="http://schemas.openxmlformats.org/officeDocument/2006/relationships/image" Target="../media/image11.jpg"/><Relationship Id="rId4" Type="http://schemas.openxmlformats.org/officeDocument/2006/relationships/hyperlink" Target="https://www.perkins.org/history/archive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0.xml"/><Relationship Id="rId3" Type="http://schemas.openxmlformats.org/officeDocument/2006/relationships/image" Target="../media/image4.jpg"/><Relationship Id="rId4" Type="http://schemas.openxmlformats.org/officeDocument/2006/relationships/hyperlink" Target="https://en.wikipedia.org/wiki/File:Inca_Quipu.jpg" TargetMode="External"/><Relationship Id="rId5" Type="http://schemas.openxmlformats.org/officeDocument/2006/relationships/hyperlink" Target="https://en.wikipedia.org/wiki/File:Inca_Quipu.jpg"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hyperlink" Target="https://github.com/dataviza11y/resources" TargetMode="External"/><Relationship Id="rId4" Type="http://schemas.openxmlformats.org/officeDocument/2006/relationships/hyperlink" Target="https://github.com/dataviza11y/Why-We-Exist"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2"/>
          <p:cNvSpPr txBox="1"/>
          <p:nvPr/>
        </p:nvSpPr>
        <p:spPr>
          <a:xfrm>
            <a:off x="545525" y="4038050"/>
            <a:ext cx="1953600" cy="104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rgbClr val="F0EDEA"/>
                </a:solidFill>
                <a:latin typeface="Inter"/>
                <a:ea typeface="Inter"/>
                <a:cs typeface="Inter"/>
                <a:sym typeface="Inter"/>
              </a:rPr>
              <a:t>Larene Le Gassick</a:t>
            </a:r>
            <a:endParaRPr b="1">
              <a:solidFill>
                <a:srgbClr val="F0EDEA"/>
              </a:solidFill>
              <a:latin typeface="Inter"/>
              <a:ea typeface="Inter"/>
              <a:cs typeface="Inter"/>
              <a:sym typeface="Inter"/>
            </a:endParaRPr>
          </a:p>
          <a:p>
            <a:pPr indent="0" lvl="0" marL="0" rtl="0" algn="l">
              <a:lnSpc>
                <a:spcPct val="115000"/>
              </a:lnSpc>
              <a:spcBef>
                <a:spcPts val="0"/>
              </a:spcBef>
              <a:spcAft>
                <a:spcPts val="0"/>
              </a:spcAft>
              <a:buNone/>
            </a:pPr>
            <a:r>
              <a:rPr b="1" lang="en">
                <a:solidFill>
                  <a:srgbClr val="F0EDEA"/>
                </a:solidFill>
                <a:latin typeface="Inter"/>
                <a:ea typeface="Inter"/>
                <a:cs typeface="Inter"/>
                <a:sym typeface="Inter"/>
              </a:rPr>
              <a:t>Sarah Fossheim</a:t>
            </a:r>
            <a:endParaRPr b="1">
              <a:solidFill>
                <a:srgbClr val="F0EDEA"/>
              </a:solidFill>
              <a:latin typeface="Inter"/>
              <a:ea typeface="Inter"/>
              <a:cs typeface="Inter"/>
              <a:sym typeface="Inter"/>
            </a:endParaRPr>
          </a:p>
          <a:p>
            <a:pPr indent="0" lvl="0" marL="0" rtl="0" algn="l">
              <a:lnSpc>
                <a:spcPct val="115000"/>
              </a:lnSpc>
              <a:spcBef>
                <a:spcPts val="0"/>
              </a:spcBef>
              <a:spcAft>
                <a:spcPts val="0"/>
              </a:spcAft>
              <a:buNone/>
            </a:pPr>
            <a:r>
              <a:rPr b="1" lang="en">
                <a:solidFill>
                  <a:srgbClr val="F0EDEA"/>
                </a:solidFill>
                <a:latin typeface="Inter"/>
                <a:ea typeface="Inter"/>
                <a:cs typeface="Inter"/>
                <a:sym typeface="Inter"/>
              </a:rPr>
              <a:t>Frank Elavsky</a:t>
            </a:r>
            <a:endParaRPr sz="1200">
              <a:solidFill>
                <a:srgbClr val="F0EDEA"/>
              </a:solidFill>
              <a:latin typeface="Inter Medium"/>
              <a:ea typeface="Inter Medium"/>
              <a:cs typeface="Inter Medium"/>
              <a:sym typeface="Inter Medium"/>
            </a:endParaRPr>
          </a:p>
        </p:txBody>
      </p:sp>
      <p:sp>
        <p:nvSpPr>
          <p:cNvPr id="236" name="Google Shape;236;p22"/>
          <p:cNvSpPr txBox="1"/>
          <p:nvPr>
            <p:ph type="title"/>
          </p:nvPr>
        </p:nvSpPr>
        <p:spPr>
          <a:xfrm>
            <a:off x="551600" y="531175"/>
            <a:ext cx="69246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your data visualization excluding people?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1"/>
          <p:cNvSpPr txBox="1"/>
          <p:nvPr>
            <p:ph type="title"/>
          </p:nvPr>
        </p:nvSpPr>
        <p:spPr>
          <a:xfrm>
            <a:off x="542075" y="569275"/>
            <a:ext cx="6924600" cy="21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400"/>
              <a:t>70% of the web is inaccessible to blind people.</a:t>
            </a:r>
            <a:endParaRPr sz="5400"/>
          </a:p>
          <a:p>
            <a:pPr indent="0" lvl="0" marL="0" rtl="0" algn="r">
              <a:spcBef>
                <a:spcPts val="0"/>
              </a:spcBef>
              <a:spcAft>
                <a:spcPts val="0"/>
              </a:spcAft>
              <a:buNone/>
            </a:pPr>
            <a:br>
              <a:rPr lang="en" sz="3000"/>
            </a:br>
            <a:r>
              <a:rPr lang="en" sz="3000"/>
              <a:t>— </a:t>
            </a:r>
            <a:r>
              <a:rPr lang="en" sz="3000" u="sng">
                <a:solidFill>
                  <a:schemeClr val="hlink"/>
                </a:solidFill>
                <a:hlinkClick r:id="rId3"/>
              </a:rPr>
              <a:t>2019 study</a:t>
            </a:r>
            <a:r>
              <a:rPr lang="en" sz="3000"/>
              <a:t> by Deque and Nucleus Research</a:t>
            </a:r>
            <a:endParaRPr sz="3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2"/>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Disability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3"/>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Disability</a:t>
            </a:r>
            <a:endParaRPr/>
          </a:p>
        </p:txBody>
      </p:sp>
      <p:sp>
        <p:nvSpPr>
          <p:cNvPr id="298" name="Google Shape;298;p33"/>
          <p:cNvSpPr txBox="1"/>
          <p:nvPr/>
        </p:nvSpPr>
        <p:spPr>
          <a:xfrm>
            <a:off x="913525" y="736200"/>
            <a:ext cx="57195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lt1"/>
                </a:solidFill>
                <a:latin typeface="Inter"/>
                <a:ea typeface="Inter"/>
                <a:cs typeface="Inter"/>
                <a:sym typeface="Inter"/>
              </a:rPr>
              <a:t>"Access by everyone, </a:t>
            </a:r>
            <a:br>
              <a:rPr b="1" lang="en" sz="3600">
                <a:solidFill>
                  <a:schemeClr val="lt1"/>
                </a:solidFill>
                <a:latin typeface="Inter"/>
                <a:ea typeface="Inter"/>
                <a:cs typeface="Inter"/>
                <a:sym typeface="Inter"/>
              </a:rPr>
            </a:br>
            <a:r>
              <a:rPr b="1" lang="en" sz="3600">
                <a:solidFill>
                  <a:schemeClr val="lt1"/>
                </a:solidFill>
                <a:latin typeface="Inter"/>
                <a:ea typeface="Inter"/>
                <a:cs typeface="Inter"/>
                <a:sym typeface="Inter"/>
              </a:rPr>
              <a:t>		regardless of</a:t>
            </a:r>
            <a:endParaRPr b="1" sz="3600">
              <a:solidFill>
                <a:schemeClr val="lt1"/>
              </a:solidFill>
              <a:latin typeface="Inter"/>
              <a:ea typeface="Inter"/>
              <a:cs typeface="Inter"/>
              <a:sym typeface="Inter"/>
            </a:endParaRPr>
          </a:p>
        </p:txBody>
      </p:sp>
      <p:sp>
        <p:nvSpPr>
          <p:cNvPr id="299" name="Google Shape;299;p33"/>
          <p:cNvSpPr txBox="1"/>
          <p:nvPr/>
        </p:nvSpPr>
        <p:spPr>
          <a:xfrm>
            <a:off x="3524975" y="2621400"/>
            <a:ext cx="51834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lt1"/>
                </a:solidFill>
                <a:latin typeface="Inter"/>
                <a:ea typeface="Inter"/>
                <a:cs typeface="Inter"/>
                <a:sym typeface="Inter"/>
              </a:rPr>
              <a:t>is an essential aspect"</a:t>
            </a:r>
            <a:endParaRPr b="1" sz="3600">
              <a:solidFill>
                <a:schemeClr val="lt1"/>
              </a:solidFill>
              <a:latin typeface="Inter"/>
              <a:ea typeface="Inter"/>
              <a:cs typeface="Inter"/>
              <a:sym typeface="Inter"/>
            </a:endParaRPr>
          </a:p>
          <a:p>
            <a:pPr indent="0" lvl="0" marL="0" rtl="0" algn="l">
              <a:spcBef>
                <a:spcPts val="0"/>
              </a:spcBef>
              <a:spcAft>
                <a:spcPts val="0"/>
              </a:spcAft>
              <a:buNone/>
            </a:pPr>
            <a:r>
              <a:t/>
            </a:r>
            <a:endParaRPr b="1" sz="2400">
              <a:solidFill>
                <a:schemeClr val="lt1"/>
              </a:solidFill>
              <a:latin typeface="Inter"/>
              <a:ea typeface="Inter"/>
              <a:cs typeface="Inter"/>
              <a:sym typeface="Inter"/>
            </a:endParaRPr>
          </a:p>
          <a:p>
            <a:pPr indent="0" lvl="0" marL="0" rtl="0" algn="r">
              <a:spcBef>
                <a:spcPts val="0"/>
              </a:spcBef>
              <a:spcAft>
                <a:spcPts val="0"/>
              </a:spcAft>
              <a:buNone/>
            </a:pPr>
            <a:r>
              <a:rPr b="1" lang="en" sz="2400">
                <a:solidFill>
                  <a:schemeClr val="lt1"/>
                </a:solidFill>
                <a:latin typeface="Inter"/>
                <a:ea typeface="Inter"/>
                <a:cs typeface="Inter"/>
                <a:sym typeface="Inter"/>
              </a:rPr>
              <a:t>— Tim Berners-Lee</a:t>
            </a:r>
            <a:endParaRPr b="1" sz="2400">
              <a:solidFill>
                <a:schemeClr val="lt1"/>
              </a:solidFill>
              <a:latin typeface="Inter"/>
              <a:ea typeface="Inter"/>
              <a:cs typeface="Inter"/>
              <a:sym typeface="Inter"/>
            </a:endParaRPr>
          </a:p>
          <a:p>
            <a:pPr indent="0" lvl="0" marL="0" rtl="0" algn="r">
              <a:spcBef>
                <a:spcPts val="0"/>
              </a:spcBef>
              <a:spcAft>
                <a:spcPts val="0"/>
              </a:spcAft>
              <a:buNone/>
            </a:pPr>
            <a:r>
              <a:rPr b="1" lang="en" sz="2400">
                <a:solidFill>
                  <a:schemeClr val="lt1"/>
                </a:solidFill>
                <a:latin typeface="Inter"/>
                <a:ea typeface="Inter"/>
                <a:cs typeface="Inter"/>
                <a:sym typeface="Inter"/>
              </a:rPr>
              <a:t>Inventor of The Web</a:t>
            </a:r>
            <a:endParaRPr b="1" sz="2400">
              <a:solidFill>
                <a:schemeClr val="lt1"/>
              </a:solidFill>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4"/>
          <p:cNvSpPr txBox="1"/>
          <p:nvPr>
            <p:ph type="title"/>
          </p:nvPr>
        </p:nvSpPr>
        <p:spPr>
          <a:xfrm>
            <a:off x="542075" y="464500"/>
            <a:ext cx="35433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Disability</a:t>
            </a:r>
            <a:endParaRPr/>
          </a:p>
        </p:txBody>
      </p:sp>
      <p:sp>
        <p:nvSpPr>
          <p:cNvPr id="305" name="Google Shape;305;p34"/>
          <p:cNvSpPr txBox="1"/>
          <p:nvPr>
            <p:ph idx="1" type="body"/>
          </p:nvPr>
        </p:nvSpPr>
        <p:spPr>
          <a:xfrm>
            <a:off x="4964200" y="464500"/>
            <a:ext cx="3650700" cy="4035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Hearing</a:t>
            </a:r>
            <a:endParaRPr/>
          </a:p>
          <a:p>
            <a:pPr indent="-355600" lvl="0" marL="457200" rtl="0" algn="l">
              <a:spcBef>
                <a:spcPts val="0"/>
              </a:spcBef>
              <a:spcAft>
                <a:spcPts val="0"/>
              </a:spcAft>
              <a:buSzPts val="2000"/>
              <a:buChar char="●"/>
            </a:pPr>
            <a:r>
              <a:rPr lang="en"/>
              <a:t>Seeing</a:t>
            </a:r>
            <a:endParaRPr/>
          </a:p>
          <a:p>
            <a:pPr indent="-355600" lvl="0" marL="457200" rtl="0" algn="l">
              <a:spcBef>
                <a:spcPts val="0"/>
              </a:spcBef>
              <a:spcAft>
                <a:spcPts val="0"/>
              </a:spcAft>
              <a:buSzPts val="2000"/>
              <a:buChar char="●"/>
            </a:pPr>
            <a:r>
              <a:rPr lang="en"/>
              <a:t>Speaking</a:t>
            </a:r>
            <a:endParaRPr/>
          </a:p>
          <a:p>
            <a:pPr indent="-355600" lvl="0" marL="457200" rtl="0" algn="l">
              <a:spcBef>
                <a:spcPts val="0"/>
              </a:spcBef>
              <a:spcAft>
                <a:spcPts val="0"/>
              </a:spcAft>
              <a:buSzPts val="2000"/>
              <a:buChar char="●"/>
            </a:pPr>
            <a:r>
              <a:rPr lang="en"/>
              <a:t>Physical</a:t>
            </a:r>
            <a:endParaRPr/>
          </a:p>
          <a:p>
            <a:pPr indent="-355600" lvl="0" marL="457200" rtl="0" algn="l">
              <a:spcBef>
                <a:spcPts val="0"/>
              </a:spcBef>
              <a:spcAft>
                <a:spcPts val="0"/>
              </a:spcAft>
              <a:buSzPts val="2000"/>
              <a:buChar char="●"/>
            </a:pPr>
            <a:r>
              <a:rPr lang="en"/>
              <a:t>Cognitive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5">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5"/>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We are not accommodating "special needs". </a:t>
            </a:r>
            <a:br>
              <a:rPr lang="en" sz="4700"/>
            </a:br>
            <a:r>
              <a:rPr lang="en" sz="4700"/>
              <a:t>We're fixing systemic discrimination.</a:t>
            </a:r>
            <a:endParaRPr sz="47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6"/>
          <p:cNvSpPr txBox="1"/>
          <p:nvPr>
            <p:ph type="title"/>
          </p:nvPr>
        </p:nvSpPr>
        <p:spPr>
          <a:xfrm>
            <a:off x="542075" y="464500"/>
            <a:ext cx="35433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Assistive technology</a:t>
            </a:r>
            <a:endParaRPr/>
          </a:p>
        </p:txBody>
      </p:sp>
      <p:sp>
        <p:nvSpPr>
          <p:cNvPr id="316" name="Google Shape;316;p36"/>
          <p:cNvSpPr txBox="1"/>
          <p:nvPr/>
        </p:nvSpPr>
        <p:spPr>
          <a:xfrm>
            <a:off x="1327800" y="1998563"/>
            <a:ext cx="24675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Zoom magnifiers</a:t>
            </a:r>
            <a:endParaRPr sz="1800">
              <a:solidFill>
                <a:schemeClr val="dk1"/>
              </a:solidFill>
              <a:latin typeface="Inter SemiBold"/>
              <a:ea typeface="Inter SemiBold"/>
              <a:cs typeface="Inter SemiBold"/>
              <a:sym typeface="Inter SemiBold"/>
            </a:endParaRPr>
          </a:p>
        </p:txBody>
      </p:sp>
      <p:sp>
        <p:nvSpPr>
          <p:cNvPr id="317" name="Google Shape;317;p36"/>
          <p:cNvSpPr txBox="1"/>
          <p:nvPr/>
        </p:nvSpPr>
        <p:spPr>
          <a:xfrm>
            <a:off x="637325" y="2895675"/>
            <a:ext cx="22887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Closed captions</a:t>
            </a:r>
            <a:endParaRPr sz="1800">
              <a:solidFill>
                <a:schemeClr val="dk1"/>
              </a:solidFill>
              <a:latin typeface="Inter SemiBold"/>
              <a:ea typeface="Inter SemiBold"/>
              <a:cs typeface="Inter SemiBold"/>
              <a:sym typeface="Inter SemiBold"/>
            </a:endParaRPr>
          </a:p>
        </p:txBody>
      </p:sp>
      <p:sp>
        <p:nvSpPr>
          <p:cNvPr id="318" name="Google Shape;318;p36"/>
          <p:cNvSpPr txBox="1"/>
          <p:nvPr/>
        </p:nvSpPr>
        <p:spPr>
          <a:xfrm>
            <a:off x="3509825" y="3632225"/>
            <a:ext cx="20376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Switch control</a:t>
            </a:r>
            <a:endParaRPr sz="1800">
              <a:solidFill>
                <a:schemeClr val="dk1"/>
              </a:solidFill>
              <a:latin typeface="Inter SemiBold"/>
              <a:ea typeface="Inter SemiBold"/>
              <a:cs typeface="Inter SemiBold"/>
              <a:sym typeface="Inter SemiBold"/>
            </a:endParaRPr>
          </a:p>
        </p:txBody>
      </p:sp>
      <p:sp>
        <p:nvSpPr>
          <p:cNvPr id="319" name="Google Shape;319;p36"/>
          <p:cNvSpPr txBox="1"/>
          <p:nvPr/>
        </p:nvSpPr>
        <p:spPr>
          <a:xfrm>
            <a:off x="3988500" y="681450"/>
            <a:ext cx="35433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Refreshing braille displays</a:t>
            </a:r>
            <a:endParaRPr sz="1800">
              <a:solidFill>
                <a:schemeClr val="dk1"/>
              </a:solidFill>
              <a:latin typeface="Inter SemiBold"/>
              <a:ea typeface="Inter SemiBold"/>
              <a:cs typeface="Inter SemiBold"/>
              <a:sym typeface="Inter SemiBold"/>
            </a:endParaRPr>
          </a:p>
        </p:txBody>
      </p:sp>
      <p:sp>
        <p:nvSpPr>
          <p:cNvPr id="320" name="Google Shape;320;p36"/>
          <p:cNvSpPr txBox="1"/>
          <p:nvPr/>
        </p:nvSpPr>
        <p:spPr>
          <a:xfrm>
            <a:off x="6466600" y="2434575"/>
            <a:ext cx="21483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Screen readers</a:t>
            </a:r>
            <a:endParaRPr sz="1800">
              <a:solidFill>
                <a:schemeClr val="dk1"/>
              </a:solidFill>
              <a:latin typeface="Inter SemiBold"/>
              <a:ea typeface="Inter SemiBold"/>
              <a:cs typeface="Inter SemiBold"/>
              <a:sym typeface="Inter SemiBold"/>
            </a:endParaRPr>
          </a:p>
        </p:txBody>
      </p:sp>
      <p:sp>
        <p:nvSpPr>
          <p:cNvPr id="321" name="Google Shape;321;p36"/>
          <p:cNvSpPr txBox="1"/>
          <p:nvPr/>
        </p:nvSpPr>
        <p:spPr>
          <a:xfrm>
            <a:off x="6185975" y="3264300"/>
            <a:ext cx="1949100" cy="461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Voice control</a:t>
            </a:r>
            <a:endParaRPr sz="1800">
              <a:solidFill>
                <a:schemeClr val="dk1"/>
              </a:solidFill>
              <a:latin typeface="Inter SemiBold"/>
              <a:ea typeface="Inter SemiBold"/>
              <a:cs typeface="Inter SemiBold"/>
              <a:sym typeface="Inter SemiBold"/>
            </a:endParaRPr>
          </a:p>
        </p:txBody>
      </p:sp>
      <p:sp>
        <p:nvSpPr>
          <p:cNvPr id="322" name="Google Shape;322;p36"/>
          <p:cNvSpPr txBox="1"/>
          <p:nvPr/>
        </p:nvSpPr>
        <p:spPr>
          <a:xfrm>
            <a:off x="3988500" y="2750100"/>
            <a:ext cx="1659600" cy="461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Head wand</a:t>
            </a:r>
            <a:endParaRPr sz="1800">
              <a:solidFill>
                <a:schemeClr val="dk1"/>
              </a:solidFill>
              <a:latin typeface="Inter SemiBold"/>
              <a:ea typeface="Inter SemiBold"/>
              <a:cs typeface="Inter SemiBold"/>
              <a:sym typeface="Inter SemiBold"/>
            </a:endParaRPr>
          </a:p>
        </p:txBody>
      </p:sp>
      <p:sp>
        <p:nvSpPr>
          <p:cNvPr id="323" name="Google Shape;323;p36"/>
          <p:cNvSpPr txBox="1"/>
          <p:nvPr/>
        </p:nvSpPr>
        <p:spPr>
          <a:xfrm>
            <a:off x="888425" y="3914550"/>
            <a:ext cx="2037600" cy="461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Tongue Control</a:t>
            </a:r>
            <a:endParaRPr sz="1800">
              <a:solidFill>
                <a:schemeClr val="dk1"/>
              </a:solidFill>
              <a:latin typeface="Inter SemiBold"/>
              <a:ea typeface="Inter SemiBold"/>
              <a:cs typeface="Inter SemiBold"/>
              <a:sym typeface="Inter SemiBold"/>
            </a:endParaRPr>
          </a:p>
        </p:txBody>
      </p:sp>
      <p:sp>
        <p:nvSpPr>
          <p:cNvPr id="324" name="Google Shape;324;p36"/>
          <p:cNvSpPr txBox="1"/>
          <p:nvPr/>
        </p:nvSpPr>
        <p:spPr>
          <a:xfrm>
            <a:off x="6738375" y="1353700"/>
            <a:ext cx="2037600" cy="461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Keyboard-only</a:t>
            </a:r>
            <a:endParaRPr sz="1800">
              <a:solidFill>
                <a:schemeClr val="dk1"/>
              </a:solidFill>
              <a:latin typeface="Inter SemiBold"/>
              <a:ea typeface="Inter SemiBold"/>
              <a:cs typeface="Inter SemiBold"/>
              <a:sym typeface="Inter SemiBold"/>
            </a:endParaRPr>
          </a:p>
        </p:txBody>
      </p:sp>
      <p:sp>
        <p:nvSpPr>
          <p:cNvPr id="325" name="Google Shape;325;p36"/>
          <p:cNvSpPr txBox="1"/>
          <p:nvPr/>
        </p:nvSpPr>
        <p:spPr>
          <a:xfrm>
            <a:off x="4526377" y="1742025"/>
            <a:ext cx="1659600" cy="461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Sip-n-puff</a:t>
            </a:r>
            <a:endParaRPr sz="1800">
              <a:solidFill>
                <a:schemeClr val="dk1"/>
              </a:solidFill>
              <a:latin typeface="Inter SemiBold"/>
              <a:ea typeface="Inter SemiBold"/>
              <a:cs typeface="Inter SemiBold"/>
              <a:sym typeface="Inter SemiBold"/>
            </a:endParaRPr>
          </a:p>
        </p:txBody>
      </p:sp>
      <p:sp>
        <p:nvSpPr>
          <p:cNvPr id="326" name="Google Shape;326;p36"/>
          <p:cNvSpPr txBox="1"/>
          <p:nvPr/>
        </p:nvSpPr>
        <p:spPr>
          <a:xfrm rot="-329">
            <a:off x="6650616" y="4187861"/>
            <a:ext cx="31317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rgbClr val="E97695"/>
                </a:solidFill>
                <a:latin typeface="Kalam"/>
                <a:ea typeface="Kalam"/>
                <a:cs typeface="Kalam"/>
                <a:sym typeface="Kalam"/>
              </a:rPr>
              <a:t>&amp; a lot more!</a:t>
            </a:r>
            <a:endParaRPr b="1" sz="2100">
              <a:solidFill>
                <a:srgbClr val="E97695"/>
              </a:solidFill>
              <a:latin typeface="Kalam"/>
              <a:ea typeface="Kalam"/>
              <a:cs typeface="Kalam"/>
              <a:sym typeface="Kala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1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7"/>
          <p:cNvSpPr txBox="1"/>
          <p:nvPr>
            <p:ph type="title"/>
          </p:nvPr>
        </p:nvSpPr>
        <p:spPr>
          <a:xfrm>
            <a:off x="542075" y="569275"/>
            <a:ext cx="6924600" cy="21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100"/>
              <a:t>Why can't assistive technology just get smarter?</a:t>
            </a:r>
            <a:endParaRPr sz="5100"/>
          </a:p>
          <a:p>
            <a:pPr indent="0" lvl="0" marL="0" rtl="0" algn="l">
              <a:spcBef>
                <a:spcPts val="0"/>
              </a:spcBef>
              <a:spcAft>
                <a:spcPts val="0"/>
              </a:spcAft>
              <a:buNone/>
            </a:pPr>
            <a:r>
              <a:t/>
            </a:r>
            <a:endParaRPr sz="5100"/>
          </a:p>
          <a:p>
            <a:pPr indent="0" lvl="0" marL="0" rtl="0" algn="l">
              <a:spcBef>
                <a:spcPts val="0"/>
              </a:spcBef>
              <a:spcAft>
                <a:spcPts val="0"/>
              </a:spcAft>
              <a:buNone/>
            </a:pPr>
            <a:r>
              <a:t/>
            </a:r>
            <a:endParaRPr sz="5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8"/>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600"/>
              <a:t>Assistive technology is how disabled people show up. </a:t>
            </a:r>
            <a:endParaRPr sz="4600"/>
          </a:p>
          <a:p>
            <a:pPr indent="0" lvl="0" marL="0" rtl="0" algn="ctr">
              <a:spcBef>
                <a:spcPts val="0"/>
              </a:spcBef>
              <a:spcAft>
                <a:spcPts val="0"/>
              </a:spcAft>
              <a:buNone/>
            </a:pPr>
            <a:r>
              <a:rPr lang="en" sz="4600"/>
              <a:t>We need to meet them at the door.</a:t>
            </a:r>
            <a:endParaRPr sz="4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9"/>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Web Content Accessibility Guidelines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0"/>
          <p:cNvSpPr txBox="1"/>
          <p:nvPr>
            <p:ph type="title"/>
          </p:nvPr>
        </p:nvSpPr>
        <p:spPr>
          <a:xfrm>
            <a:off x="542075" y="464500"/>
            <a:ext cx="35433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 Content Accessibility Guidelines </a:t>
            </a:r>
            <a:endParaRPr/>
          </a:p>
          <a:p>
            <a:pPr indent="0" lvl="0" marL="0" rtl="0" algn="l">
              <a:spcBef>
                <a:spcPts val="0"/>
              </a:spcBef>
              <a:spcAft>
                <a:spcPts val="0"/>
              </a:spcAft>
              <a:buNone/>
            </a:pPr>
            <a:r>
              <a:rPr lang="en"/>
              <a:t>(WCAG)</a:t>
            </a:r>
            <a:endParaRPr/>
          </a:p>
        </p:txBody>
      </p:sp>
      <p:sp>
        <p:nvSpPr>
          <p:cNvPr id="347" name="Google Shape;347;p40"/>
          <p:cNvSpPr txBox="1"/>
          <p:nvPr>
            <p:ph idx="1" type="body"/>
          </p:nvPr>
        </p:nvSpPr>
        <p:spPr>
          <a:xfrm>
            <a:off x="4964200" y="464500"/>
            <a:ext cx="3650700" cy="4035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A checklist written and maintained by the "Silver Task Force"</a:t>
            </a:r>
            <a:endParaRPr/>
          </a:p>
          <a:p>
            <a:pPr indent="-355600" lvl="0" marL="457200" rtl="0" algn="l">
              <a:spcBef>
                <a:spcPts val="0"/>
              </a:spcBef>
              <a:spcAft>
                <a:spcPts val="0"/>
              </a:spcAft>
              <a:buSzPts val="2000"/>
              <a:buChar char="●"/>
            </a:pPr>
            <a:r>
              <a:rPr lang="en"/>
              <a:t>ADA-compliance, Section 508, and VPAT all refer to WCAG 2.0 Level AA as the standard</a:t>
            </a:r>
            <a:endParaRPr/>
          </a:p>
          <a:p>
            <a:pPr indent="-355600" lvl="0" marL="457200" rtl="0" algn="l">
              <a:spcBef>
                <a:spcPts val="0"/>
              </a:spcBef>
              <a:spcAft>
                <a:spcPts val="0"/>
              </a:spcAft>
              <a:buSzPts val="2000"/>
              <a:buChar char="●"/>
            </a:pPr>
            <a:r>
              <a:rPr lang="en"/>
              <a:t>We recommend WCAG 2.1 Level AA</a:t>
            </a:r>
            <a:endParaRPr/>
          </a:p>
        </p:txBody>
      </p:sp>
      <p:sp>
        <p:nvSpPr>
          <p:cNvPr id="348" name="Google Shape;348;p40"/>
          <p:cNvSpPr txBox="1"/>
          <p:nvPr/>
        </p:nvSpPr>
        <p:spPr>
          <a:xfrm rot="-1768">
            <a:off x="4964199" y="4098052"/>
            <a:ext cx="4083001" cy="5079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Clr>
                <a:schemeClr val="accent6"/>
              </a:buClr>
              <a:buSzPts val="2100"/>
              <a:buFont typeface="Kalam"/>
              <a:buChar char="➔"/>
            </a:pPr>
            <a:r>
              <a:rPr b="1" lang="en" sz="2100">
                <a:solidFill>
                  <a:schemeClr val="accent6"/>
                </a:solidFill>
                <a:latin typeface="Kalam"/>
                <a:ea typeface="Kalam"/>
                <a:cs typeface="Kalam"/>
                <a:sym typeface="Kalam"/>
              </a:rPr>
              <a:t>WCAG 3.0 is coming soon</a:t>
            </a:r>
            <a:r>
              <a:rPr b="1" lang="en" sz="2100">
                <a:solidFill>
                  <a:schemeClr val="accent6"/>
                </a:solidFill>
                <a:latin typeface="Kalam"/>
                <a:ea typeface="Kalam"/>
                <a:cs typeface="Kalam"/>
                <a:sym typeface="Kalam"/>
              </a:rPr>
              <a:t>!</a:t>
            </a:r>
            <a:endParaRPr b="1" sz="2100">
              <a:solidFill>
                <a:schemeClr val="accent6"/>
              </a:solidFill>
              <a:latin typeface="Kalam"/>
              <a:ea typeface="Kalam"/>
              <a:cs typeface="Kalam"/>
              <a:sym typeface="Kala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3"/>
          <p:cNvSpPr txBox="1"/>
          <p:nvPr>
            <p:ph type="title"/>
          </p:nvPr>
        </p:nvSpPr>
        <p:spPr>
          <a:xfrm>
            <a:off x="3109500" y="493275"/>
            <a:ext cx="29250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Larene </a:t>
            </a:r>
            <a:br>
              <a:rPr lang="en"/>
            </a:br>
            <a:r>
              <a:rPr lang="en"/>
              <a:t>Le Gassick</a:t>
            </a:r>
            <a:endParaRPr/>
          </a:p>
          <a:p>
            <a:pPr indent="0" lvl="0" marL="0" rtl="0" algn="l">
              <a:spcBef>
                <a:spcPts val="0"/>
              </a:spcBef>
              <a:spcAft>
                <a:spcPts val="0"/>
              </a:spcAft>
              <a:buNone/>
            </a:pPr>
            <a:r>
              <a:rPr lang="en" sz="2400"/>
              <a:t>(she/her)</a:t>
            </a:r>
            <a:endParaRPr sz="2400"/>
          </a:p>
        </p:txBody>
      </p:sp>
      <p:pic>
        <p:nvPicPr>
          <p:cNvPr descr="A photo of Larene. She is half asian with clear glasses, wearing a navy dress." id="242" name="Google Shape;242;p23"/>
          <p:cNvPicPr preferRelativeResize="0"/>
          <p:nvPr/>
        </p:nvPicPr>
        <p:blipFill>
          <a:blip r:embed="rId3">
            <a:alphaModFix/>
          </a:blip>
          <a:stretch>
            <a:fillRect/>
          </a:stretch>
        </p:blipFill>
        <p:spPr>
          <a:xfrm>
            <a:off x="426993" y="0"/>
            <a:ext cx="2624407" cy="42126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1"/>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There are 78 success criteria in WCAG 2.1</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2"/>
          <p:cNvSpPr txBox="1"/>
          <p:nvPr/>
        </p:nvSpPr>
        <p:spPr>
          <a:xfrm rot="-403470">
            <a:off x="5276487" y="1206242"/>
            <a:ext cx="3630375" cy="831302"/>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accent5"/>
                </a:solidFill>
                <a:latin typeface="Kalam"/>
                <a:ea typeface="Kalam"/>
                <a:cs typeface="Kalam"/>
                <a:sym typeface="Kalam"/>
              </a:rPr>
              <a:t>66% of websites FAIL this criteria! (WebAIM Million)</a:t>
            </a:r>
            <a:endParaRPr b="1" sz="2100">
              <a:solidFill>
                <a:schemeClr val="accent5"/>
              </a:solidFill>
              <a:latin typeface="Kalam"/>
              <a:ea typeface="Kalam"/>
              <a:cs typeface="Kalam"/>
              <a:sym typeface="Kalam"/>
            </a:endParaRPr>
          </a:p>
        </p:txBody>
      </p:sp>
      <p:sp>
        <p:nvSpPr>
          <p:cNvPr id="359" name="Google Shape;359;p42"/>
          <p:cNvSpPr txBox="1"/>
          <p:nvPr>
            <p:ph type="title"/>
          </p:nvPr>
        </p:nvSpPr>
        <p:spPr>
          <a:xfrm>
            <a:off x="542075" y="464500"/>
            <a:ext cx="43206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example of a WCAG success criteria</a:t>
            </a:r>
            <a:endParaRPr/>
          </a:p>
        </p:txBody>
      </p:sp>
      <p:sp>
        <p:nvSpPr>
          <p:cNvPr id="360" name="Google Shape;360;p42"/>
          <p:cNvSpPr txBox="1"/>
          <p:nvPr/>
        </p:nvSpPr>
        <p:spPr>
          <a:xfrm>
            <a:off x="1417050" y="2388025"/>
            <a:ext cx="7374000" cy="2154900"/>
          </a:xfrm>
          <a:prstGeom prst="rect">
            <a:avLst/>
          </a:prstGeom>
          <a:solidFill>
            <a:schemeClr val="accent4"/>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latin typeface="Inter"/>
                <a:ea typeface="Inter"/>
                <a:cs typeface="Inter"/>
                <a:sym typeface="Inter"/>
              </a:rPr>
              <a:t>1.1.1 Non-text Content</a:t>
            </a:r>
            <a:r>
              <a:rPr lang="en" sz="3200">
                <a:latin typeface="Inter"/>
                <a:ea typeface="Inter"/>
                <a:cs typeface="Inter"/>
                <a:sym typeface="Inter"/>
              </a:rPr>
              <a:t> </a:t>
            </a:r>
            <a:endParaRPr sz="3200">
              <a:latin typeface="Inter"/>
              <a:ea typeface="Inter"/>
              <a:cs typeface="Inter"/>
              <a:sym typeface="Inter"/>
            </a:endParaRPr>
          </a:p>
          <a:p>
            <a:pPr indent="0" lvl="0" marL="0" rtl="0" algn="l">
              <a:spcBef>
                <a:spcPts val="0"/>
              </a:spcBef>
              <a:spcAft>
                <a:spcPts val="0"/>
              </a:spcAft>
              <a:buNone/>
            </a:pPr>
            <a:r>
              <a:rPr lang="en" sz="3200">
                <a:latin typeface="Inter"/>
                <a:ea typeface="Inter"/>
                <a:cs typeface="Inter"/>
                <a:sym typeface="Inter"/>
              </a:rPr>
              <a:t>All non-text content that is presented to the user has a text alternative that serves the equivalent purpose.</a:t>
            </a:r>
            <a:endParaRPr sz="3200">
              <a:latin typeface="Inter"/>
              <a:ea typeface="Inter"/>
              <a:cs typeface="Inter"/>
              <a:sym typeface="Inter"/>
            </a:endParaRPr>
          </a:p>
        </p:txBody>
      </p:sp>
      <p:grpSp>
        <p:nvGrpSpPr>
          <p:cNvPr id="361" name="Google Shape;361;p42"/>
          <p:cNvGrpSpPr/>
          <p:nvPr/>
        </p:nvGrpSpPr>
        <p:grpSpPr>
          <a:xfrm>
            <a:off x="4137400" y="1779852"/>
            <a:ext cx="1102975" cy="508498"/>
            <a:chOff x="4137400" y="1779852"/>
            <a:chExt cx="1102975" cy="508498"/>
          </a:xfrm>
        </p:grpSpPr>
        <p:sp>
          <p:nvSpPr>
            <p:cNvPr id="362" name="Google Shape;362;p42"/>
            <p:cNvSpPr/>
            <p:nvPr/>
          </p:nvSpPr>
          <p:spPr>
            <a:xfrm>
              <a:off x="4232975" y="1779852"/>
              <a:ext cx="1007400" cy="467400"/>
            </a:xfrm>
            <a:custGeom>
              <a:rect b="b" l="l" r="r" t="t"/>
              <a:pathLst>
                <a:path extrusionOk="0" h="18696" w="40296">
                  <a:moveTo>
                    <a:pt x="40296" y="1261"/>
                  </a:moveTo>
                  <a:cubicBezTo>
                    <a:pt x="34794" y="414"/>
                    <a:pt x="27571" y="-1514"/>
                    <a:pt x="23635" y="2423"/>
                  </a:cubicBezTo>
                  <a:cubicBezTo>
                    <a:pt x="21698" y="4361"/>
                    <a:pt x="22111" y="11098"/>
                    <a:pt x="24797" y="10560"/>
                  </a:cubicBezTo>
                  <a:cubicBezTo>
                    <a:pt x="26713" y="10176"/>
                    <a:pt x="25950" y="5069"/>
                    <a:pt x="24022" y="4748"/>
                  </a:cubicBezTo>
                  <a:cubicBezTo>
                    <a:pt x="18472" y="3824"/>
                    <a:pt x="11597" y="3755"/>
                    <a:pt x="7362" y="7460"/>
                  </a:cubicBezTo>
                  <a:cubicBezTo>
                    <a:pt x="3992" y="10408"/>
                    <a:pt x="2000" y="14690"/>
                    <a:pt x="0" y="18696"/>
                  </a:cubicBezTo>
                </a:path>
              </a:pathLst>
            </a:custGeom>
            <a:noFill/>
            <a:ln cap="flat" cmpd="sng" w="76200">
              <a:solidFill>
                <a:schemeClr val="accent5"/>
              </a:solidFill>
              <a:prstDash val="solid"/>
              <a:round/>
              <a:headEnd len="med" w="med" type="none"/>
              <a:tailEnd len="med" w="med" type="none"/>
            </a:ln>
          </p:spPr>
        </p:sp>
        <p:sp>
          <p:nvSpPr>
            <p:cNvPr id="363" name="Google Shape;363;p42"/>
            <p:cNvSpPr/>
            <p:nvPr/>
          </p:nvSpPr>
          <p:spPr>
            <a:xfrm>
              <a:off x="4137400" y="2043825"/>
              <a:ext cx="261550" cy="244525"/>
            </a:xfrm>
            <a:custGeom>
              <a:rect b="b" l="l" r="r" t="t"/>
              <a:pathLst>
                <a:path extrusionOk="0" h="9781" w="10462">
                  <a:moveTo>
                    <a:pt x="0" y="0"/>
                  </a:moveTo>
                  <a:cubicBezTo>
                    <a:pt x="814" y="2441"/>
                    <a:pt x="1702" y="4865"/>
                    <a:pt x="2325" y="7362"/>
                  </a:cubicBezTo>
                  <a:cubicBezTo>
                    <a:pt x="2515" y="8124"/>
                    <a:pt x="1950" y="9877"/>
                    <a:pt x="2712" y="9686"/>
                  </a:cubicBezTo>
                  <a:cubicBezTo>
                    <a:pt x="5572" y="8970"/>
                    <a:pt x="7826" y="6744"/>
                    <a:pt x="10462" y="5424"/>
                  </a:cubicBezTo>
                </a:path>
              </a:pathLst>
            </a:custGeom>
            <a:noFill/>
            <a:ln cap="flat" cmpd="sng" w="76200">
              <a:solidFill>
                <a:schemeClr val="accent5"/>
              </a:solidFill>
              <a:prstDash val="solid"/>
              <a:round/>
              <a:headEnd len="med" w="med" type="none"/>
              <a:tailEnd len="med" w="med" type="none"/>
            </a:ln>
          </p:spPr>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6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3"/>
          <p:cNvSpPr txBox="1"/>
          <p:nvPr>
            <p:ph idx="4294967295" type="title"/>
          </p:nvPr>
        </p:nvSpPr>
        <p:spPr>
          <a:xfrm>
            <a:off x="311700" y="1515375"/>
            <a:ext cx="8520600" cy="8418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400">
                <a:solidFill>
                  <a:srgbClr val="FFFFFF"/>
                </a:solidFill>
              </a:rPr>
              <a:t>&lt;img alt="</a:t>
            </a:r>
            <a:r>
              <a:rPr b="1" lang="en" sz="3400">
                <a:solidFill>
                  <a:srgbClr val="FFFFFF"/>
                </a:solidFill>
              </a:rPr>
              <a:t>[Chart type]</a:t>
            </a:r>
            <a:r>
              <a:rPr lang="en" sz="3400">
                <a:solidFill>
                  <a:srgbClr val="FFFFFF"/>
                </a:solidFill>
              </a:rPr>
              <a:t> </a:t>
            </a:r>
            <a:r>
              <a:rPr i="1" lang="en" sz="3400">
                <a:solidFill>
                  <a:srgbClr val="FFFFFF"/>
                </a:solidFill>
              </a:rPr>
              <a:t>of</a:t>
            </a:r>
            <a:r>
              <a:rPr lang="en" sz="3400">
                <a:solidFill>
                  <a:srgbClr val="FFFFFF"/>
                </a:solidFill>
              </a:rPr>
              <a:t> </a:t>
            </a:r>
            <a:r>
              <a:rPr b="1" lang="en" sz="3400">
                <a:solidFill>
                  <a:srgbClr val="FFFFFF"/>
                </a:solidFill>
              </a:rPr>
              <a:t>[type of data]</a:t>
            </a:r>
            <a:r>
              <a:rPr lang="en" sz="3400">
                <a:solidFill>
                  <a:srgbClr val="FFFFFF"/>
                </a:solidFill>
              </a:rPr>
              <a:t> </a:t>
            </a:r>
            <a:r>
              <a:rPr i="1" lang="en" sz="3400">
                <a:solidFill>
                  <a:srgbClr val="FFFFFF"/>
                </a:solidFill>
              </a:rPr>
              <a:t>showing</a:t>
            </a:r>
            <a:r>
              <a:rPr lang="en" sz="3400">
                <a:solidFill>
                  <a:srgbClr val="FFFFFF"/>
                </a:solidFill>
              </a:rPr>
              <a:t> </a:t>
            </a:r>
            <a:r>
              <a:rPr b="1" lang="en" sz="3400">
                <a:solidFill>
                  <a:srgbClr val="FFFFFF"/>
                </a:solidFill>
              </a:rPr>
              <a:t>[reason for including chart]</a:t>
            </a:r>
            <a:r>
              <a:rPr lang="en" sz="3400">
                <a:solidFill>
                  <a:srgbClr val="FFFFFF"/>
                </a:solidFill>
              </a:rPr>
              <a:t>" ... /&gt;</a:t>
            </a:r>
            <a:endParaRPr i="1" sz="3400">
              <a:solidFill>
                <a:srgbClr val="FFFFFF"/>
              </a:solidFill>
            </a:endParaRPr>
          </a:p>
        </p:txBody>
      </p:sp>
      <p:sp>
        <p:nvSpPr>
          <p:cNvPr id="369" name="Google Shape;369;p43"/>
          <p:cNvSpPr txBox="1"/>
          <p:nvPr/>
        </p:nvSpPr>
        <p:spPr>
          <a:xfrm>
            <a:off x="1568875" y="3574625"/>
            <a:ext cx="7129500" cy="9234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2400">
                <a:solidFill>
                  <a:srgbClr val="FFFFFF"/>
                </a:solidFill>
                <a:latin typeface="Inter"/>
                <a:ea typeface="Inter"/>
                <a:cs typeface="Inter"/>
                <a:sym typeface="Inter"/>
              </a:rPr>
              <a:t>Source:</a:t>
            </a:r>
            <a:r>
              <a:rPr b="1" lang="en" sz="2400">
                <a:latin typeface="Inter"/>
                <a:ea typeface="Inter"/>
                <a:cs typeface="Inter"/>
                <a:sym typeface="Inter"/>
              </a:rPr>
              <a:t> </a:t>
            </a:r>
            <a:r>
              <a:rPr b="1" lang="en" sz="2400" u="sng">
                <a:solidFill>
                  <a:schemeClr val="hlink"/>
                </a:solidFill>
                <a:latin typeface="Inter"/>
                <a:ea typeface="Inter"/>
                <a:cs typeface="Inter"/>
                <a:sym typeface="Inter"/>
                <a:hlinkClick r:id="rId3"/>
              </a:rPr>
              <a:t>Writing Alt Text for Data Visualization by Amy Cesal</a:t>
            </a:r>
            <a:endParaRPr b="1" sz="2400">
              <a:latin typeface="Inter"/>
              <a:ea typeface="Inter"/>
              <a:cs typeface="Inter"/>
              <a:sym typeface="Inte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4"/>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t>Satisfying</a:t>
            </a:r>
            <a:r>
              <a:rPr lang="en" sz="4800"/>
              <a:t> WCAG doesn't guarantee your product accessible,</a:t>
            </a:r>
            <a:br>
              <a:rPr lang="en" sz="4800"/>
            </a:br>
            <a:r>
              <a:rPr lang="en" sz="4800"/>
              <a:t>but it's a good start!</a:t>
            </a:r>
            <a:endParaRPr sz="4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5"/>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Inclusive Design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6"/>
          <p:cNvSpPr txBox="1"/>
          <p:nvPr>
            <p:ph type="title"/>
          </p:nvPr>
        </p:nvSpPr>
        <p:spPr>
          <a:xfrm>
            <a:off x="542075" y="464500"/>
            <a:ext cx="35433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Inclusive Design</a:t>
            </a:r>
            <a:endParaRPr/>
          </a:p>
        </p:txBody>
      </p:sp>
      <p:sp>
        <p:nvSpPr>
          <p:cNvPr id="385" name="Google Shape;385;p46"/>
          <p:cNvSpPr txBox="1"/>
          <p:nvPr>
            <p:ph idx="1" type="body"/>
          </p:nvPr>
        </p:nvSpPr>
        <p:spPr>
          <a:xfrm>
            <a:off x="4964200" y="464500"/>
            <a:ext cx="3650700" cy="4035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Check our biases</a:t>
            </a:r>
            <a:endParaRPr/>
          </a:p>
          <a:p>
            <a:pPr indent="-355600" lvl="0" marL="457200" rtl="0" algn="l">
              <a:spcBef>
                <a:spcPts val="0"/>
              </a:spcBef>
              <a:spcAft>
                <a:spcPts val="0"/>
              </a:spcAft>
              <a:buSzPts val="2000"/>
              <a:buChar char="●"/>
            </a:pPr>
            <a:r>
              <a:rPr lang="en"/>
              <a:t>Recognize exclusion</a:t>
            </a:r>
            <a:endParaRPr/>
          </a:p>
          <a:p>
            <a:pPr indent="-355600" lvl="0" marL="457200" rtl="0" algn="l">
              <a:spcBef>
                <a:spcPts val="0"/>
              </a:spcBef>
              <a:spcAft>
                <a:spcPts val="0"/>
              </a:spcAft>
              <a:buSzPts val="2000"/>
              <a:buChar char="●"/>
            </a:pPr>
            <a:r>
              <a:rPr lang="en"/>
              <a:t>Build with disabled people</a:t>
            </a:r>
            <a:endParaRPr/>
          </a:p>
          <a:p>
            <a:pPr indent="-355600" lvl="0" marL="457200" rtl="0" algn="l">
              <a:spcBef>
                <a:spcPts val="0"/>
              </a:spcBef>
              <a:spcAft>
                <a:spcPts val="0"/>
              </a:spcAft>
              <a:buSzPts val="2000"/>
              <a:buChar char="●"/>
            </a:pPr>
            <a:r>
              <a:rPr lang="en"/>
              <a:t>Not "one size fits all", but "equivalent experiences"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5">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7"/>
          <p:cNvSpPr txBox="1"/>
          <p:nvPr>
            <p:ph type="title"/>
          </p:nvPr>
        </p:nvSpPr>
        <p:spPr>
          <a:xfrm>
            <a:off x="5066450" y="420450"/>
            <a:ext cx="3562500" cy="39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"Persona Spectrum"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a:t>
            </a:r>
            <a:r>
              <a:rPr lang="en" u="sng">
                <a:solidFill>
                  <a:schemeClr val="hlink"/>
                </a:solidFill>
                <a:hlinkClick r:id="rId3"/>
              </a:rPr>
              <a:t>Microsoft Inclusive Design Toolkit</a:t>
            </a:r>
            <a:endParaRPr/>
          </a:p>
        </p:txBody>
      </p:sp>
      <p:sp>
        <p:nvSpPr>
          <p:cNvPr id="391" name="Google Shape;391;p47"/>
          <p:cNvSpPr/>
          <p:nvPr/>
        </p:nvSpPr>
        <p:spPr>
          <a:xfrm>
            <a:off x="-29050" y="0"/>
            <a:ext cx="46107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A 3-by-3 table with column headers: Permanent, Temporary, Situational. Row headers are: Touch, See, Hear (cut off). It shows that for example, when you design for an amputee, you also benefit people with a broken arm, or holding a baby. When you design for a blind user, you benefit someone who might have had eye surgery, or the might be driving. " id="392" name="Google Shape;392;p47" title="Microsoft Inclusive Design Persona Spectrum"/>
          <p:cNvPicPr preferRelativeResize="0"/>
          <p:nvPr/>
        </p:nvPicPr>
        <p:blipFill rotWithShape="1">
          <a:blip r:embed="rId4">
            <a:alphaModFix/>
          </a:blip>
          <a:srcRect b="0" l="0" r="0" t="2391"/>
          <a:stretch/>
        </p:blipFill>
        <p:spPr>
          <a:xfrm>
            <a:off x="184050" y="420450"/>
            <a:ext cx="4088225" cy="472305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48"/>
          <p:cNvSpPr txBox="1"/>
          <p:nvPr>
            <p:ph type="title"/>
          </p:nvPr>
        </p:nvSpPr>
        <p:spPr>
          <a:xfrm>
            <a:off x="542075" y="464500"/>
            <a:ext cx="35433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Captions or subtitles</a:t>
            </a:r>
            <a:endParaRPr/>
          </a:p>
        </p:txBody>
      </p:sp>
      <p:sp>
        <p:nvSpPr>
          <p:cNvPr id="398" name="Google Shape;398;p48"/>
          <p:cNvSpPr txBox="1"/>
          <p:nvPr>
            <p:ph idx="1" type="body"/>
          </p:nvPr>
        </p:nvSpPr>
        <p:spPr>
          <a:xfrm>
            <a:off x="4964200" y="464500"/>
            <a:ext cx="3650700" cy="4035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a:t>Deaf people are included</a:t>
            </a:r>
            <a:endParaRPr/>
          </a:p>
          <a:p>
            <a:pPr indent="-355600" lvl="0" marL="457200" rtl="0" algn="l">
              <a:spcBef>
                <a:spcPts val="0"/>
              </a:spcBef>
              <a:spcAft>
                <a:spcPts val="0"/>
              </a:spcAft>
              <a:buSzPts val="2000"/>
              <a:buChar char="●"/>
            </a:pPr>
            <a:r>
              <a:rPr lang="en"/>
              <a:t>Ear infection</a:t>
            </a:r>
            <a:endParaRPr/>
          </a:p>
          <a:p>
            <a:pPr indent="-355600" lvl="0" marL="457200" rtl="0" algn="l">
              <a:spcBef>
                <a:spcPts val="0"/>
              </a:spcBef>
              <a:spcAft>
                <a:spcPts val="0"/>
              </a:spcAft>
              <a:buSzPts val="2000"/>
              <a:buChar char="●"/>
            </a:pPr>
            <a:r>
              <a:rPr lang="en"/>
              <a:t>Loud or quiet environments (and forgot headphones!)</a:t>
            </a:r>
            <a:br>
              <a:rPr lang="en"/>
            </a:br>
            <a:endParaRPr/>
          </a:p>
          <a:p>
            <a:pPr indent="-355600" lvl="0" marL="457200" rtl="0" algn="l">
              <a:spcBef>
                <a:spcPts val="0"/>
              </a:spcBef>
              <a:spcAft>
                <a:spcPts val="0"/>
              </a:spcAft>
              <a:buSzPts val="2000"/>
              <a:buChar char="●"/>
            </a:pPr>
            <a:r>
              <a:rPr lang="en"/>
              <a:t>Watch foreign language films</a:t>
            </a:r>
            <a:endParaRPr/>
          </a:p>
          <a:p>
            <a:pPr indent="-355600" lvl="0" marL="457200" rtl="0" algn="l">
              <a:spcBef>
                <a:spcPts val="0"/>
              </a:spcBef>
              <a:spcAft>
                <a:spcPts val="0"/>
              </a:spcAft>
              <a:buSzPts val="2000"/>
              <a:buChar char="●"/>
            </a:pPr>
            <a:r>
              <a:rPr lang="en"/>
              <a:t>Helps with memory</a:t>
            </a:r>
            <a:endParaRPr/>
          </a:p>
          <a:p>
            <a:pPr indent="-355600" lvl="0" marL="457200" rtl="0" algn="l">
              <a:spcBef>
                <a:spcPts val="0"/>
              </a:spcBef>
              <a:spcAft>
                <a:spcPts val="0"/>
              </a:spcAft>
              <a:buSzPts val="2000"/>
              <a:buChar char="●"/>
            </a:pPr>
            <a:r>
              <a:rPr lang="en"/>
              <a:t>Searchable transcripts</a:t>
            </a:r>
            <a:endParaRPr/>
          </a:p>
        </p:txBody>
      </p:sp>
      <p:sp>
        <p:nvSpPr>
          <p:cNvPr id="399" name="Google Shape;399;p48"/>
          <p:cNvSpPr txBox="1"/>
          <p:nvPr/>
        </p:nvSpPr>
        <p:spPr>
          <a:xfrm rot="-1929457">
            <a:off x="4467364" y="2632169"/>
            <a:ext cx="1172945" cy="50781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accent6"/>
                </a:solidFill>
                <a:latin typeface="Kalam"/>
                <a:ea typeface="Kalam"/>
                <a:cs typeface="Kalam"/>
                <a:sym typeface="Kalam"/>
              </a:rPr>
              <a:t>Bonus!</a:t>
            </a:r>
            <a:endParaRPr b="1" sz="2100">
              <a:solidFill>
                <a:schemeClr val="accent6"/>
              </a:solidFill>
              <a:latin typeface="Kalam"/>
              <a:ea typeface="Kalam"/>
              <a:cs typeface="Kalam"/>
              <a:sym typeface="Kala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8">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9"/>
          <p:cNvSpPr txBox="1"/>
          <p:nvPr>
            <p:ph type="title"/>
          </p:nvPr>
        </p:nvSpPr>
        <p:spPr>
          <a:xfrm>
            <a:off x="542075" y="569275"/>
            <a:ext cx="6924600" cy="21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for disability makes it better for everyone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50"/>
          <p:cNvSpPr txBox="1"/>
          <p:nvPr>
            <p:ph type="title"/>
          </p:nvPr>
        </p:nvSpPr>
        <p:spPr>
          <a:xfrm>
            <a:off x="542075" y="569275"/>
            <a:ext cx="6924600" cy="2177700"/>
          </a:xfrm>
          <a:prstGeom prst="rect">
            <a:avLst/>
          </a:prstGeom>
        </p:spPr>
        <p:txBody>
          <a:bodyPr anchorCtr="0" anchor="t" bIns="91425" lIns="91425" spcFirstLastPara="1" rIns="91425" wrap="square" tIns="91425">
            <a:noAutofit/>
          </a:bodyPr>
          <a:lstStyle/>
          <a:p>
            <a:pPr indent="-533400" lvl="0" marL="457200" rtl="0" algn="l">
              <a:spcBef>
                <a:spcPts val="0"/>
              </a:spcBef>
              <a:spcAft>
                <a:spcPts val="0"/>
              </a:spcAft>
              <a:buSzPts val="4800"/>
              <a:buChar char="●"/>
            </a:pPr>
            <a:r>
              <a:rPr lang="en" sz="4800"/>
              <a:t>Accessibility</a:t>
            </a:r>
            <a:endParaRPr sz="4800"/>
          </a:p>
          <a:p>
            <a:pPr indent="-533400" lvl="0" marL="457200" rtl="0" algn="l">
              <a:spcBef>
                <a:spcPts val="0"/>
              </a:spcBef>
              <a:spcAft>
                <a:spcPts val="0"/>
              </a:spcAft>
              <a:buSzPts val="4800"/>
              <a:buChar char="●"/>
            </a:pPr>
            <a:r>
              <a:rPr lang="en" sz="4800"/>
              <a:t>Disability</a:t>
            </a:r>
            <a:endParaRPr sz="4800"/>
          </a:p>
          <a:p>
            <a:pPr indent="-533400" lvl="0" marL="457200" rtl="0" algn="l">
              <a:spcBef>
                <a:spcPts val="0"/>
              </a:spcBef>
              <a:spcAft>
                <a:spcPts val="0"/>
              </a:spcAft>
              <a:buSzPts val="4800"/>
              <a:buChar char="●"/>
            </a:pPr>
            <a:r>
              <a:rPr lang="en" sz="4800"/>
              <a:t>Assistive technology</a:t>
            </a:r>
            <a:endParaRPr sz="4800"/>
          </a:p>
          <a:p>
            <a:pPr indent="-533400" lvl="0" marL="457200" rtl="0" algn="l">
              <a:spcBef>
                <a:spcPts val="0"/>
              </a:spcBef>
              <a:spcAft>
                <a:spcPts val="0"/>
              </a:spcAft>
              <a:buSzPts val="4800"/>
              <a:buChar char="●"/>
            </a:pPr>
            <a:r>
              <a:rPr lang="en" sz="4800"/>
              <a:t>WCAG</a:t>
            </a:r>
            <a:endParaRPr sz="4800"/>
          </a:p>
          <a:p>
            <a:pPr indent="-533400" lvl="0" marL="457200" rtl="0" algn="l">
              <a:spcBef>
                <a:spcPts val="0"/>
              </a:spcBef>
              <a:spcAft>
                <a:spcPts val="0"/>
              </a:spcAft>
              <a:buSzPts val="4800"/>
              <a:buChar char="●"/>
            </a:pPr>
            <a:r>
              <a:rPr lang="en" sz="4800"/>
              <a:t>Inclusive Design</a:t>
            </a:r>
            <a:endParaRPr sz="4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9">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4"/>
          <p:cNvSpPr txBox="1"/>
          <p:nvPr>
            <p:ph type="title"/>
          </p:nvPr>
        </p:nvSpPr>
        <p:spPr>
          <a:xfrm>
            <a:off x="5966625" y="1514125"/>
            <a:ext cx="29250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Sarah</a:t>
            </a:r>
            <a:br>
              <a:rPr lang="en"/>
            </a:br>
            <a:r>
              <a:rPr lang="en"/>
              <a:t>Fossheim</a:t>
            </a:r>
            <a:endParaRPr/>
          </a:p>
          <a:p>
            <a:pPr indent="0" lvl="0" marL="0" rtl="0" algn="l">
              <a:spcBef>
                <a:spcPts val="0"/>
              </a:spcBef>
              <a:spcAft>
                <a:spcPts val="0"/>
              </a:spcAft>
              <a:buNone/>
            </a:pPr>
            <a:r>
              <a:rPr lang="en" sz="2400"/>
              <a:t>(they/them)</a:t>
            </a:r>
            <a:endParaRPr sz="2400"/>
          </a:p>
          <a:p>
            <a:pPr indent="0" lvl="0" marL="0" rtl="0" algn="l">
              <a:spcBef>
                <a:spcPts val="0"/>
              </a:spcBef>
              <a:spcAft>
                <a:spcPts val="0"/>
              </a:spcAft>
              <a:buNone/>
            </a:pPr>
            <a:r>
              <a:t/>
            </a:r>
            <a:endParaRPr/>
          </a:p>
        </p:txBody>
      </p:sp>
      <p:pic>
        <p:nvPicPr>
          <p:cNvPr descr="A photo of Sarah, wearing glasses with longer than shoulder length light brown hair wearing a dark shirt." id="248" name="Google Shape;248;p24" title="Sarah Fossheim"/>
          <p:cNvPicPr preferRelativeResize="0"/>
          <p:nvPr/>
        </p:nvPicPr>
        <p:blipFill>
          <a:blip r:embed="rId3">
            <a:alphaModFix/>
          </a:blip>
          <a:stretch>
            <a:fillRect/>
          </a:stretch>
        </p:blipFill>
        <p:spPr>
          <a:xfrm>
            <a:off x="3180150" y="-15750"/>
            <a:ext cx="2657099" cy="42552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51"/>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You're ready to get started! </a:t>
            </a:r>
            <a:r>
              <a:rPr lang="en"/>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2"/>
          <p:cNvSpPr txBox="1"/>
          <p:nvPr>
            <p:ph type="title"/>
          </p:nvPr>
        </p:nvSpPr>
        <p:spPr>
          <a:xfrm>
            <a:off x="542075" y="569275"/>
            <a:ext cx="6924600" cy="21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100"/>
              <a:t>“How do I make my dataviz accessible?”</a:t>
            </a:r>
            <a:endParaRPr sz="51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53"/>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for color blindness.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pic>
        <p:nvPicPr>
          <p:cNvPr descr="The bar chart visualizes the amount of hours the lights were on (y axis) for each day of the week (x-axis). Each day compares this week (green bars) with last week (red bars)." id="429" name="Google Shape;429;p54" title="Bar chart with green and red colors"/>
          <p:cNvPicPr preferRelativeResize="0"/>
          <p:nvPr/>
        </p:nvPicPr>
        <p:blipFill>
          <a:blip r:embed="rId3">
            <a:alphaModFix/>
          </a:blip>
          <a:stretch>
            <a:fillRect/>
          </a:stretch>
        </p:blipFill>
        <p:spPr>
          <a:xfrm>
            <a:off x="3087500" y="1399050"/>
            <a:ext cx="2969000" cy="25905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pic>
        <p:nvPicPr>
          <p:cNvPr descr="Grid of 9 cards. Each card has the same graph, but using a different color scheme. The original card uses green and red." id="434" name="Google Shape;434;p55" title="Bar charts simulations for color blindness"/>
          <p:cNvPicPr preferRelativeResize="0"/>
          <p:nvPr/>
        </p:nvPicPr>
        <p:blipFill>
          <a:blip r:embed="rId3">
            <a:alphaModFix/>
          </a:blip>
          <a:stretch>
            <a:fillRect/>
          </a:stretch>
        </p:blipFill>
        <p:spPr>
          <a:xfrm>
            <a:off x="2009963" y="228600"/>
            <a:ext cx="5124075" cy="4473327"/>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pic>
        <p:nvPicPr>
          <p:cNvPr descr="The same grid with simulations of what the graph looks like for color blind people. The middle row is highlighted, where the green and red has been replaced by yellow." id="439" name="Google Shape;439;p56" title="Color blindness simulations"/>
          <p:cNvPicPr preferRelativeResize="0"/>
          <p:nvPr/>
        </p:nvPicPr>
        <p:blipFill>
          <a:blip r:embed="rId3">
            <a:alphaModFix/>
          </a:blip>
          <a:stretch>
            <a:fillRect/>
          </a:stretch>
        </p:blipFill>
        <p:spPr>
          <a:xfrm>
            <a:off x="2009963" y="228600"/>
            <a:ext cx="5124075" cy="4473327"/>
          </a:xfrm>
          <a:prstGeom prst="rect">
            <a:avLst/>
          </a:prstGeom>
          <a:noFill/>
          <a:ln>
            <a:noFill/>
          </a:ln>
        </p:spPr>
      </p:pic>
      <p:sp>
        <p:nvSpPr>
          <p:cNvPr id="440" name="Google Shape;440;p56"/>
          <p:cNvSpPr/>
          <p:nvPr/>
        </p:nvSpPr>
        <p:spPr>
          <a:xfrm>
            <a:off x="1719825" y="183950"/>
            <a:ext cx="5945100" cy="1504200"/>
          </a:xfrm>
          <a:prstGeom prst="rect">
            <a:avLst/>
          </a:prstGeom>
          <a:solidFill>
            <a:srgbClr val="221F20">
              <a:alpha val="75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6"/>
          <p:cNvSpPr/>
          <p:nvPr/>
        </p:nvSpPr>
        <p:spPr>
          <a:xfrm>
            <a:off x="1719825" y="3197725"/>
            <a:ext cx="5945100" cy="1504200"/>
          </a:xfrm>
          <a:prstGeom prst="rect">
            <a:avLst/>
          </a:prstGeom>
          <a:solidFill>
            <a:srgbClr val="221F20">
              <a:alpha val="75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pic>
        <p:nvPicPr>
          <p:cNvPr descr="The bar chart visualizes the amount of hours the lights were on (y axis) for each day of the week (x-axis). Each day compares this week (yellow bars, dotted pattern) with last week (purple bars, striped pattern)." id="446" name="Google Shape;446;p57" title="Bar chart with yellow and purple colors"/>
          <p:cNvPicPr preferRelativeResize="0"/>
          <p:nvPr/>
        </p:nvPicPr>
        <p:blipFill rotWithShape="1">
          <a:blip r:embed="rId3">
            <a:alphaModFix/>
          </a:blip>
          <a:srcRect b="0" l="0" r="0" t="0"/>
          <a:stretch/>
        </p:blipFill>
        <p:spPr>
          <a:xfrm>
            <a:off x="3087502" y="1396884"/>
            <a:ext cx="2969000" cy="259053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58"/>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 high enough color contrast.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grpSp>
        <p:nvGrpSpPr>
          <p:cNvPr id="456" name="Google Shape;456;p59"/>
          <p:cNvGrpSpPr/>
          <p:nvPr/>
        </p:nvGrpSpPr>
        <p:grpSpPr>
          <a:xfrm>
            <a:off x="1336225" y="1661175"/>
            <a:ext cx="1390475" cy="915900"/>
            <a:chOff x="968575" y="1801550"/>
            <a:chExt cx="1390475" cy="915900"/>
          </a:xfrm>
        </p:grpSpPr>
        <p:sp>
          <p:nvSpPr>
            <p:cNvPr id="457" name="Google Shape;457;p59"/>
            <p:cNvSpPr/>
            <p:nvPr/>
          </p:nvSpPr>
          <p:spPr>
            <a:xfrm>
              <a:off x="968575" y="1801550"/>
              <a:ext cx="915900" cy="915900"/>
            </a:xfrm>
            <a:prstGeom prst="ellipse">
              <a:avLst/>
            </a:prstGeom>
            <a:solidFill>
              <a:srgbClr val="FFFFFF"/>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59"/>
            <p:cNvSpPr/>
            <p:nvPr/>
          </p:nvSpPr>
          <p:spPr>
            <a:xfrm>
              <a:off x="1443150" y="1801550"/>
              <a:ext cx="915900" cy="915900"/>
            </a:xfrm>
            <a:prstGeom prst="ellipse">
              <a:avLst/>
            </a:prstGeom>
            <a:solidFill>
              <a:srgbClr val="F2C94C"/>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 name="Google Shape;459;p59"/>
          <p:cNvGrpSpPr/>
          <p:nvPr/>
        </p:nvGrpSpPr>
        <p:grpSpPr>
          <a:xfrm>
            <a:off x="3909650" y="1661175"/>
            <a:ext cx="1390475" cy="915900"/>
            <a:chOff x="968575" y="1801550"/>
            <a:chExt cx="1390475" cy="915900"/>
          </a:xfrm>
        </p:grpSpPr>
        <p:sp>
          <p:nvSpPr>
            <p:cNvPr id="460" name="Google Shape;460;p59"/>
            <p:cNvSpPr/>
            <p:nvPr/>
          </p:nvSpPr>
          <p:spPr>
            <a:xfrm>
              <a:off x="968575" y="1801550"/>
              <a:ext cx="915900" cy="915900"/>
            </a:xfrm>
            <a:prstGeom prst="ellipse">
              <a:avLst/>
            </a:prstGeom>
            <a:solidFill>
              <a:srgbClr val="FFFFFF"/>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59"/>
            <p:cNvSpPr/>
            <p:nvPr/>
          </p:nvSpPr>
          <p:spPr>
            <a:xfrm>
              <a:off x="1443150" y="1801550"/>
              <a:ext cx="915900" cy="915900"/>
            </a:xfrm>
            <a:prstGeom prst="ellipse">
              <a:avLst/>
            </a:prstGeom>
            <a:solidFill>
              <a:srgbClr val="7625CD"/>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59"/>
          <p:cNvGrpSpPr/>
          <p:nvPr/>
        </p:nvGrpSpPr>
        <p:grpSpPr>
          <a:xfrm>
            <a:off x="6483075" y="1661175"/>
            <a:ext cx="1390475" cy="915900"/>
            <a:chOff x="968575" y="1801550"/>
            <a:chExt cx="1390475" cy="915900"/>
          </a:xfrm>
        </p:grpSpPr>
        <p:sp>
          <p:nvSpPr>
            <p:cNvPr id="463" name="Google Shape;463;p59"/>
            <p:cNvSpPr/>
            <p:nvPr/>
          </p:nvSpPr>
          <p:spPr>
            <a:xfrm>
              <a:off x="968575" y="1801550"/>
              <a:ext cx="915900" cy="915900"/>
            </a:xfrm>
            <a:prstGeom prst="ellipse">
              <a:avLst/>
            </a:prstGeom>
            <a:solidFill>
              <a:srgbClr val="FFFFFF"/>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59"/>
            <p:cNvSpPr/>
            <p:nvPr/>
          </p:nvSpPr>
          <p:spPr>
            <a:xfrm>
              <a:off x="1443150" y="1801550"/>
              <a:ext cx="915900" cy="915900"/>
            </a:xfrm>
            <a:prstGeom prst="ellipse">
              <a:avLst/>
            </a:prstGeom>
            <a:solidFill>
              <a:srgbClr val="635378"/>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 name="Google Shape;465;p59"/>
          <p:cNvSpPr txBox="1"/>
          <p:nvPr>
            <p:ph idx="4294967295" type="title"/>
          </p:nvPr>
        </p:nvSpPr>
        <p:spPr>
          <a:xfrm>
            <a:off x="1220050" y="2703925"/>
            <a:ext cx="1553400" cy="84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t>Fail</a:t>
            </a:r>
            <a:endParaRPr b="1" sz="2000"/>
          </a:p>
          <a:p>
            <a:pPr indent="0" lvl="0" marL="0" rtl="0" algn="ctr">
              <a:spcBef>
                <a:spcPts val="0"/>
              </a:spcBef>
              <a:spcAft>
                <a:spcPts val="0"/>
              </a:spcAft>
              <a:buNone/>
            </a:pPr>
            <a:r>
              <a:rPr lang="en" sz="1600">
                <a:solidFill>
                  <a:schemeClr val="lt2"/>
                </a:solidFill>
                <a:latin typeface="Inter SemiBold"/>
                <a:ea typeface="Inter SemiBold"/>
                <a:cs typeface="Inter SemiBold"/>
                <a:sym typeface="Inter SemiBold"/>
              </a:rPr>
              <a:t>1.59:1</a:t>
            </a:r>
            <a:endParaRPr sz="1600">
              <a:latin typeface="Inter SemiBold"/>
              <a:ea typeface="Inter SemiBold"/>
              <a:cs typeface="Inter SemiBold"/>
              <a:sym typeface="Inter SemiBold"/>
            </a:endParaRPr>
          </a:p>
        </p:txBody>
      </p:sp>
      <p:sp>
        <p:nvSpPr>
          <p:cNvPr id="466" name="Google Shape;466;p59"/>
          <p:cNvSpPr txBox="1"/>
          <p:nvPr>
            <p:ph idx="4294967295" type="title"/>
          </p:nvPr>
        </p:nvSpPr>
        <p:spPr>
          <a:xfrm>
            <a:off x="3795300" y="2703925"/>
            <a:ext cx="1553400" cy="84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t>AAA</a:t>
            </a:r>
            <a:endParaRPr b="1" sz="2000"/>
          </a:p>
          <a:p>
            <a:pPr indent="0" lvl="0" marL="0" rtl="0" algn="ctr">
              <a:spcBef>
                <a:spcPts val="0"/>
              </a:spcBef>
              <a:spcAft>
                <a:spcPts val="0"/>
              </a:spcAft>
              <a:buNone/>
            </a:pPr>
            <a:r>
              <a:rPr lang="en" sz="1600">
                <a:solidFill>
                  <a:schemeClr val="lt2"/>
                </a:solidFill>
                <a:latin typeface="Inter SemiBold"/>
                <a:ea typeface="Inter SemiBold"/>
                <a:cs typeface="Inter SemiBold"/>
                <a:sym typeface="Inter SemiBold"/>
              </a:rPr>
              <a:t>7.20:1</a:t>
            </a:r>
            <a:endParaRPr sz="1600">
              <a:latin typeface="Inter SemiBold"/>
              <a:ea typeface="Inter SemiBold"/>
              <a:cs typeface="Inter SemiBold"/>
              <a:sym typeface="Inter SemiBold"/>
            </a:endParaRPr>
          </a:p>
        </p:txBody>
      </p:sp>
      <p:sp>
        <p:nvSpPr>
          <p:cNvPr id="467" name="Google Shape;467;p59"/>
          <p:cNvSpPr txBox="1"/>
          <p:nvPr>
            <p:ph idx="4294967295" type="title"/>
          </p:nvPr>
        </p:nvSpPr>
        <p:spPr>
          <a:xfrm>
            <a:off x="6401613" y="2703925"/>
            <a:ext cx="1553400" cy="84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t>AAA</a:t>
            </a:r>
            <a:endParaRPr b="1" sz="2000"/>
          </a:p>
          <a:p>
            <a:pPr indent="0" lvl="0" marL="0" rtl="0" algn="ctr">
              <a:spcBef>
                <a:spcPts val="0"/>
              </a:spcBef>
              <a:spcAft>
                <a:spcPts val="0"/>
              </a:spcAft>
              <a:buNone/>
            </a:pPr>
            <a:r>
              <a:rPr lang="en" sz="1600">
                <a:solidFill>
                  <a:schemeClr val="lt2"/>
                </a:solidFill>
                <a:latin typeface="Inter SemiBold"/>
                <a:ea typeface="Inter SemiBold"/>
                <a:cs typeface="Inter SemiBold"/>
                <a:sym typeface="Inter SemiBold"/>
              </a:rPr>
              <a:t>9</a:t>
            </a:r>
            <a:r>
              <a:rPr lang="en" sz="1600">
                <a:solidFill>
                  <a:schemeClr val="lt2"/>
                </a:solidFill>
                <a:latin typeface="Inter SemiBold"/>
                <a:ea typeface="Inter SemiBold"/>
                <a:cs typeface="Inter SemiBold"/>
                <a:sym typeface="Inter SemiBold"/>
              </a:rPr>
              <a:t>.15:1</a:t>
            </a:r>
            <a:endParaRPr sz="1600">
              <a:latin typeface="Inter SemiBold"/>
              <a:ea typeface="Inter SemiBold"/>
              <a:cs typeface="Inter SemiBold"/>
              <a:sym typeface="Inter SemiBold"/>
            </a:endParaRPr>
          </a:p>
        </p:txBody>
      </p:sp>
      <p:sp>
        <p:nvSpPr>
          <p:cNvPr id="468" name="Google Shape;468;p59"/>
          <p:cNvSpPr txBox="1"/>
          <p:nvPr>
            <p:ph idx="4294967295" type="title"/>
          </p:nvPr>
        </p:nvSpPr>
        <p:spPr>
          <a:xfrm>
            <a:off x="607550" y="4142100"/>
            <a:ext cx="3679200" cy="52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t>WCAG 2.0 level AA requires a contrast ratio of at least  4.5:1 for normal text and 3:1 for large text.</a:t>
            </a:r>
            <a:endParaRPr sz="700">
              <a:latin typeface="Inter SemiBold"/>
              <a:ea typeface="Inter SemiBold"/>
              <a:cs typeface="Inter SemiBold"/>
              <a:sym typeface="Inter SemiBo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grpSp>
        <p:nvGrpSpPr>
          <p:cNvPr id="473" name="Google Shape;473;p60"/>
          <p:cNvGrpSpPr/>
          <p:nvPr/>
        </p:nvGrpSpPr>
        <p:grpSpPr>
          <a:xfrm>
            <a:off x="1336225" y="1661175"/>
            <a:ext cx="1390475" cy="915900"/>
            <a:chOff x="968575" y="1801550"/>
            <a:chExt cx="1390475" cy="915900"/>
          </a:xfrm>
        </p:grpSpPr>
        <p:sp>
          <p:nvSpPr>
            <p:cNvPr id="474" name="Google Shape;474;p60"/>
            <p:cNvSpPr/>
            <p:nvPr/>
          </p:nvSpPr>
          <p:spPr>
            <a:xfrm>
              <a:off x="968575" y="1801550"/>
              <a:ext cx="915900" cy="915900"/>
            </a:xfrm>
            <a:prstGeom prst="ellipse">
              <a:avLst/>
            </a:prstGeom>
            <a:solidFill>
              <a:srgbClr val="FFFFFF"/>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0"/>
            <p:cNvSpPr/>
            <p:nvPr/>
          </p:nvSpPr>
          <p:spPr>
            <a:xfrm>
              <a:off x="1443150" y="1801550"/>
              <a:ext cx="915900" cy="915900"/>
            </a:xfrm>
            <a:prstGeom prst="ellipse">
              <a:avLst/>
            </a:prstGeom>
            <a:solidFill>
              <a:srgbClr val="F2C94C"/>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60"/>
          <p:cNvGrpSpPr/>
          <p:nvPr/>
        </p:nvGrpSpPr>
        <p:grpSpPr>
          <a:xfrm>
            <a:off x="3909650" y="1661175"/>
            <a:ext cx="1390475" cy="915900"/>
            <a:chOff x="968575" y="1801550"/>
            <a:chExt cx="1390475" cy="915900"/>
          </a:xfrm>
        </p:grpSpPr>
        <p:sp>
          <p:nvSpPr>
            <p:cNvPr id="477" name="Google Shape;477;p60"/>
            <p:cNvSpPr/>
            <p:nvPr/>
          </p:nvSpPr>
          <p:spPr>
            <a:xfrm>
              <a:off x="968575" y="1801550"/>
              <a:ext cx="915900" cy="915900"/>
            </a:xfrm>
            <a:prstGeom prst="ellipse">
              <a:avLst/>
            </a:prstGeom>
            <a:solidFill>
              <a:srgbClr val="FFFFFF"/>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60"/>
            <p:cNvSpPr/>
            <p:nvPr/>
          </p:nvSpPr>
          <p:spPr>
            <a:xfrm>
              <a:off x="1443150" y="1801550"/>
              <a:ext cx="915900" cy="915900"/>
            </a:xfrm>
            <a:prstGeom prst="ellipse">
              <a:avLst/>
            </a:prstGeom>
            <a:solidFill>
              <a:srgbClr val="7625CD"/>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60"/>
          <p:cNvGrpSpPr/>
          <p:nvPr/>
        </p:nvGrpSpPr>
        <p:grpSpPr>
          <a:xfrm>
            <a:off x="6483075" y="1661175"/>
            <a:ext cx="1390475" cy="915900"/>
            <a:chOff x="968575" y="1801550"/>
            <a:chExt cx="1390475" cy="915900"/>
          </a:xfrm>
        </p:grpSpPr>
        <p:sp>
          <p:nvSpPr>
            <p:cNvPr id="480" name="Google Shape;480;p60"/>
            <p:cNvSpPr/>
            <p:nvPr/>
          </p:nvSpPr>
          <p:spPr>
            <a:xfrm>
              <a:off x="968575" y="1801550"/>
              <a:ext cx="915900" cy="915900"/>
            </a:xfrm>
            <a:prstGeom prst="ellipse">
              <a:avLst/>
            </a:prstGeom>
            <a:solidFill>
              <a:srgbClr val="FFFFFF"/>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0"/>
            <p:cNvSpPr/>
            <p:nvPr/>
          </p:nvSpPr>
          <p:spPr>
            <a:xfrm>
              <a:off x="1443150" y="1801550"/>
              <a:ext cx="915900" cy="915900"/>
            </a:xfrm>
            <a:prstGeom prst="ellipse">
              <a:avLst/>
            </a:prstGeom>
            <a:solidFill>
              <a:srgbClr val="635378"/>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60"/>
          <p:cNvSpPr txBox="1"/>
          <p:nvPr>
            <p:ph idx="4294967295" type="title"/>
          </p:nvPr>
        </p:nvSpPr>
        <p:spPr>
          <a:xfrm>
            <a:off x="1220050" y="2703925"/>
            <a:ext cx="1553400" cy="84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t>Fail</a:t>
            </a:r>
            <a:endParaRPr b="1" sz="2000"/>
          </a:p>
          <a:p>
            <a:pPr indent="0" lvl="0" marL="0" rtl="0" algn="ctr">
              <a:spcBef>
                <a:spcPts val="0"/>
              </a:spcBef>
              <a:spcAft>
                <a:spcPts val="0"/>
              </a:spcAft>
              <a:buNone/>
            </a:pPr>
            <a:r>
              <a:rPr lang="en" sz="1600">
                <a:solidFill>
                  <a:schemeClr val="lt2"/>
                </a:solidFill>
                <a:latin typeface="Inter SemiBold"/>
                <a:ea typeface="Inter SemiBold"/>
                <a:cs typeface="Inter SemiBold"/>
                <a:sym typeface="Inter SemiBold"/>
              </a:rPr>
              <a:t>1.59:1</a:t>
            </a:r>
            <a:endParaRPr sz="1600">
              <a:latin typeface="Inter SemiBold"/>
              <a:ea typeface="Inter SemiBold"/>
              <a:cs typeface="Inter SemiBold"/>
              <a:sym typeface="Inter SemiBold"/>
            </a:endParaRPr>
          </a:p>
        </p:txBody>
      </p:sp>
      <p:sp>
        <p:nvSpPr>
          <p:cNvPr id="483" name="Google Shape;483;p60"/>
          <p:cNvSpPr txBox="1"/>
          <p:nvPr>
            <p:ph idx="4294967295" type="title"/>
          </p:nvPr>
        </p:nvSpPr>
        <p:spPr>
          <a:xfrm>
            <a:off x="3795300" y="2703925"/>
            <a:ext cx="1553400" cy="84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t>AAA</a:t>
            </a:r>
            <a:endParaRPr b="1" sz="2000"/>
          </a:p>
          <a:p>
            <a:pPr indent="0" lvl="0" marL="0" rtl="0" algn="ctr">
              <a:spcBef>
                <a:spcPts val="0"/>
              </a:spcBef>
              <a:spcAft>
                <a:spcPts val="0"/>
              </a:spcAft>
              <a:buNone/>
            </a:pPr>
            <a:r>
              <a:rPr lang="en" sz="1600">
                <a:solidFill>
                  <a:schemeClr val="lt2"/>
                </a:solidFill>
                <a:latin typeface="Inter SemiBold"/>
                <a:ea typeface="Inter SemiBold"/>
                <a:cs typeface="Inter SemiBold"/>
                <a:sym typeface="Inter SemiBold"/>
              </a:rPr>
              <a:t>7.20:1</a:t>
            </a:r>
            <a:endParaRPr sz="1600">
              <a:latin typeface="Inter SemiBold"/>
              <a:ea typeface="Inter SemiBold"/>
              <a:cs typeface="Inter SemiBold"/>
              <a:sym typeface="Inter SemiBold"/>
            </a:endParaRPr>
          </a:p>
        </p:txBody>
      </p:sp>
      <p:sp>
        <p:nvSpPr>
          <p:cNvPr id="484" name="Google Shape;484;p60"/>
          <p:cNvSpPr txBox="1"/>
          <p:nvPr>
            <p:ph idx="4294967295" type="title"/>
          </p:nvPr>
        </p:nvSpPr>
        <p:spPr>
          <a:xfrm>
            <a:off x="6401613" y="2703925"/>
            <a:ext cx="1553400" cy="84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000"/>
              <a:t>AAA</a:t>
            </a:r>
            <a:endParaRPr b="1" sz="2000"/>
          </a:p>
          <a:p>
            <a:pPr indent="0" lvl="0" marL="0" rtl="0" algn="ctr">
              <a:spcBef>
                <a:spcPts val="0"/>
              </a:spcBef>
              <a:spcAft>
                <a:spcPts val="0"/>
              </a:spcAft>
              <a:buNone/>
            </a:pPr>
            <a:r>
              <a:rPr lang="en" sz="1600">
                <a:solidFill>
                  <a:schemeClr val="lt2"/>
                </a:solidFill>
                <a:latin typeface="Inter SemiBold"/>
                <a:ea typeface="Inter SemiBold"/>
                <a:cs typeface="Inter SemiBold"/>
                <a:sym typeface="Inter SemiBold"/>
              </a:rPr>
              <a:t>9.15:1</a:t>
            </a:r>
            <a:endParaRPr sz="1600">
              <a:latin typeface="Inter SemiBold"/>
              <a:ea typeface="Inter SemiBold"/>
              <a:cs typeface="Inter SemiBold"/>
              <a:sym typeface="Inter SemiBold"/>
            </a:endParaRPr>
          </a:p>
        </p:txBody>
      </p:sp>
      <p:sp>
        <p:nvSpPr>
          <p:cNvPr id="485" name="Google Shape;485;p60"/>
          <p:cNvSpPr/>
          <p:nvPr/>
        </p:nvSpPr>
        <p:spPr>
          <a:xfrm>
            <a:off x="1078525" y="1313125"/>
            <a:ext cx="1930750" cy="2226575"/>
          </a:xfrm>
          <a:custGeom>
            <a:rect b="b" l="l" r="r" t="t"/>
            <a:pathLst>
              <a:path extrusionOk="0" h="89063" w="79512">
                <a:moveTo>
                  <a:pt x="39589" y="0"/>
                </a:moveTo>
                <a:cubicBezTo>
                  <a:pt x="30701" y="0"/>
                  <a:pt x="20778" y="1808"/>
                  <a:pt x="14030" y="7592"/>
                </a:cubicBezTo>
                <a:cubicBezTo>
                  <a:pt x="5745" y="14693"/>
                  <a:pt x="2277" y="26669"/>
                  <a:pt x="618" y="37454"/>
                </a:cubicBezTo>
                <a:cubicBezTo>
                  <a:pt x="-1328" y="50110"/>
                  <a:pt x="1604" y="64043"/>
                  <a:pt x="7957" y="75160"/>
                </a:cubicBezTo>
                <a:cubicBezTo>
                  <a:pt x="12640" y="83355"/>
                  <a:pt x="23391" y="87654"/>
                  <a:pt x="32757" y="88825"/>
                </a:cubicBezTo>
                <a:cubicBezTo>
                  <a:pt x="42684" y="90066"/>
                  <a:pt x="53824" y="86303"/>
                  <a:pt x="61353" y="79715"/>
                </a:cubicBezTo>
                <a:cubicBezTo>
                  <a:pt x="67778" y="74093"/>
                  <a:pt x="70189" y="65083"/>
                  <a:pt x="74006" y="57446"/>
                </a:cubicBezTo>
                <a:cubicBezTo>
                  <a:pt x="77454" y="50546"/>
                  <a:pt x="80088" y="42599"/>
                  <a:pt x="79320" y="34923"/>
                </a:cubicBezTo>
                <a:cubicBezTo>
                  <a:pt x="78238" y="24104"/>
                  <a:pt x="72330" y="12848"/>
                  <a:pt x="63630" y="6327"/>
                </a:cubicBezTo>
                <a:cubicBezTo>
                  <a:pt x="57065" y="1406"/>
                  <a:pt x="48047" y="0"/>
                  <a:pt x="39842" y="0"/>
                </a:cubicBezTo>
              </a:path>
            </a:pathLst>
          </a:custGeom>
          <a:noFill/>
          <a:ln cap="flat" cmpd="sng" w="38100">
            <a:solidFill>
              <a:schemeClr val="accent5"/>
            </a:solidFill>
            <a:prstDash val="solid"/>
            <a:round/>
            <a:headEnd len="med" w="med" type="none"/>
            <a:tailEnd len="med" w="med" type="none"/>
          </a:ln>
        </p:spPr>
      </p:sp>
      <p:sp>
        <p:nvSpPr>
          <p:cNvPr id="486" name="Google Shape;486;p60"/>
          <p:cNvSpPr/>
          <p:nvPr/>
        </p:nvSpPr>
        <p:spPr>
          <a:xfrm>
            <a:off x="1065872" y="1300472"/>
            <a:ext cx="1930750" cy="2226575"/>
          </a:xfrm>
          <a:custGeom>
            <a:rect b="b" l="l" r="r" t="t"/>
            <a:pathLst>
              <a:path extrusionOk="0" h="89063" w="79512">
                <a:moveTo>
                  <a:pt x="39589" y="0"/>
                </a:moveTo>
                <a:cubicBezTo>
                  <a:pt x="30701" y="0"/>
                  <a:pt x="20778" y="1808"/>
                  <a:pt x="14030" y="7592"/>
                </a:cubicBezTo>
                <a:cubicBezTo>
                  <a:pt x="5745" y="14693"/>
                  <a:pt x="2277" y="26669"/>
                  <a:pt x="618" y="37454"/>
                </a:cubicBezTo>
                <a:cubicBezTo>
                  <a:pt x="-1328" y="50110"/>
                  <a:pt x="1604" y="64043"/>
                  <a:pt x="7957" y="75160"/>
                </a:cubicBezTo>
                <a:cubicBezTo>
                  <a:pt x="12640" y="83355"/>
                  <a:pt x="23391" y="87654"/>
                  <a:pt x="32757" y="88825"/>
                </a:cubicBezTo>
                <a:cubicBezTo>
                  <a:pt x="42684" y="90066"/>
                  <a:pt x="53824" y="86303"/>
                  <a:pt x="61353" y="79715"/>
                </a:cubicBezTo>
                <a:cubicBezTo>
                  <a:pt x="67778" y="74093"/>
                  <a:pt x="70189" y="65083"/>
                  <a:pt x="74006" y="57446"/>
                </a:cubicBezTo>
                <a:cubicBezTo>
                  <a:pt x="77454" y="50546"/>
                  <a:pt x="80088" y="42599"/>
                  <a:pt x="79320" y="34923"/>
                </a:cubicBezTo>
                <a:cubicBezTo>
                  <a:pt x="78238" y="24104"/>
                  <a:pt x="72330" y="12848"/>
                  <a:pt x="63630" y="6327"/>
                </a:cubicBezTo>
                <a:cubicBezTo>
                  <a:pt x="57065" y="1406"/>
                  <a:pt x="48047" y="0"/>
                  <a:pt x="39842" y="0"/>
                </a:cubicBezTo>
              </a:path>
            </a:pathLst>
          </a:custGeom>
          <a:noFill/>
          <a:ln cap="flat" cmpd="sng" w="38100">
            <a:solidFill>
              <a:schemeClr val="accent5"/>
            </a:solidFill>
            <a:prstDash val="solid"/>
            <a:round/>
            <a:headEnd len="med" w="med" type="none"/>
            <a:tailEnd len="med" w="med" type="none"/>
          </a:ln>
        </p:spPr>
      </p:sp>
      <p:sp>
        <p:nvSpPr>
          <p:cNvPr id="487" name="Google Shape;487;p60"/>
          <p:cNvSpPr/>
          <p:nvPr/>
        </p:nvSpPr>
        <p:spPr>
          <a:xfrm>
            <a:off x="1053219" y="1287819"/>
            <a:ext cx="1930750" cy="2226575"/>
          </a:xfrm>
          <a:custGeom>
            <a:rect b="b" l="l" r="r" t="t"/>
            <a:pathLst>
              <a:path extrusionOk="0" h="89063" w="79512">
                <a:moveTo>
                  <a:pt x="39589" y="0"/>
                </a:moveTo>
                <a:cubicBezTo>
                  <a:pt x="30701" y="0"/>
                  <a:pt x="20778" y="1808"/>
                  <a:pt x="14030" y="7592"/>
                </a:cubicBezTo>
                <a:cubicBezTo>
                  <a:pt x="5745" y="14693"/>
                  <a:pt x="2277" y="26669"/>
                  <a:pt x="618" y="37454"/>
                </a:cubicBezTo>
                <a:cubicBezTo>
                  <a:pt x="-1328" y="50110"/>
                  <a:pt x="1604" y="64043"/>
                  <a:pt x="7957" y="75160"/>
                </a:cubicBezTo>
                <a:cubicBezTo>
                  <a:pt x="12640" y="83355"/>
                  <a:pt x="23391" y="87654"/>
                  <a:pt x="32757" y="88825"/>
                </a:cubicBezTo>
                <a:cubicBezTo>
                  <a:pt x="42684" y="90066"/>
                  <a:pt x="53824" y="86303"/>
                  <a:pt x="61353" y="79715"/>
                </a:cubicBezTo>
                <a:cubicBezTo>
                  <a:pt x="67778" y="74093"/>
                  <a:pt x="70189" y="65083"/>
                  <a:pt x="74006" y="57446"/>
                </a:cubicBezTo>
                <a:cubicBezTo>
                  <a:pt x="77454" y="50546"/>
                  <a:pt x="80088" y="42599"/>
                  <a:pt x="79320" y="34923"/>
                </a:cubicBezTo>
                <a:cubicBezTo>
                  <a:pt x="78238" y="24104"/>
                  <a:pt x="72330" y="12848"/>
                  <a:pt x="63630" y="6327"/>
                </a:cubicBezTo>
                <a:cubicBezTo>
                  <a:pt x="57065" y="1406"/>
                  <a:pt x="48047" y="0"/>
                  <a:pt x="39842" y="0"/>
                </a:cubicBezTo>
              </a:path>
            </a:pathLst>
          </a:custGeom>
          <a:noFill/>
          <a:ln cap="flat" cmpd="sng" w="38100">
            <a:solidFill>
              <a:schemeClr val="accent5"/>
            </a:solidFill>
            <a:prstDash val="solid"/>
            <a:round/>
            <a:headEnd len="med" w="med" type="none"/>
            <a:tailEnd len="med" w="med" type="none"/>
          </a:ln>
        </p:spPr>
      </p:sp>
      <p:sp>
        <p:nvSpPr>
          <p:cNvPr id="488" name="Google Shape;488;p60"/>
          <p:cNvSpPr/>
          <p:nvPr/>
        </p:nvSpPr>
        <p:spPr>
          <a:xfrm>
            <a:off x="1478221" y="2577075"/>
            <a:ext cx="34750" cy="417550"/>
          </a:xfrm>
          <a:custGeom>
            <a:rect b="b" l="l" r="r" t="t"/>
            <a:pathLst>
              <a:path extrusionOk="0" h="16702" w="1390">
                <a:moveTo>
                  <a:pt x="125" y="0"/>
                </a:moveTo>
                <a:cubicBezTo>
                  <a:pt x="125" y="5583"/>
                  <a:pt x="-376" y="11405"/>
                  <a:pt x="1390" y="16702"/>
                </a:cubicBezTo>
              </a:path>
            </a:pathLst>
          </a:custGeom>
          <a:noFill/>
          <a:ln cap="flat" cmpd="sng" w="76200">
            <a:solidFill>
              <a:schemeClr val="accent5"/>
            </a:solidFill>
            <a:prstDash val="solid"/>
            <a:round/>
            <a:headEnd len="med" w="med" type="none"/>
            <a:tailEnd len="med" w="med" type="none"/>
          </a:ln>
        </p:spPr>
      </p:sp>
      <p:sp>
        <p:nvSpPr>
          <p:cNvPr id="489" name="Google Shape;489;p60"/>
          <p:cNvSpPr/>
          <p:nvPr/>
        </p:nvSpPr>
        <p:spPr>
          <a:xfrm>
            <a:off x="1544619" y="3076877"/>
            <a:ext cx="37950" cy="75900"/>
          </a:xfrm>
          <a:custGeom>
            <a:rect b="b" l="l" r="r" t="t"/>
            <a:pathLst>
              <a:path extrusionOk="0" h="3036" w="1518">
                <a:moveTo>
                  <a:pt x="0" y="0"/>
                </a:moveTo>
                <a:cubicBezTo>
                  <a:pt x="358" y="1073"/>
                  <a:pt x="1160" y="1963"/>
                  <a:pt x="1518" y="3036"/>
                </a:cubicBezTo>
              </a:path>
            </a:pathLst>
          </a:custGeom>
          <a:noFill/>
          <a:ln cap="flat" cmpd="sng" w="76200">
            <a:solidFill>
              <a:schemeClr val="accent5"/>
            </a:solidFill>
            <a:prstDash val="solid"/>
            <a:round/>
            <a:headEnd len="med" w="med" type="none"/>
            <a:tailEnd len="med" w="med" type="none"/>
          </a:ln>
        </p:spPr>
      </p:sp>
      <p:pic>
        <p:nvPicPr>
          <p:cNvPr descr="The bar chart visualizes the amount of hours the lights were on (y axis) for each day of the week (x-axis). Each day compares this week (yellow bars, dotted pattern) with last week (purple bars, striped pattern)." id="490" name="Google Shape;490;p60" title="Bar chart with yellow and purple colors"/>
          <p:cNvPicPr preferRelativeResize="0"/>
          <p:nvPr/>
        </p:nvPicPr>
        <p:blipFill rotWithShape="1">
          <a:blip r:embed="rId3">
            <a:alphaModFix/>
          </a:blip>
          <a:srcRect b="0" l="0" r="0" t="0"/>
          <a:stretch/>
        </p:blipFill>
        <p:spPr>
          <a:xfrm>
            <a:off x="3587274" y="440415"/>
            <a:ext cx="4494274" cy="392140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5"/>
          <p:cNvSpPr txBox="1"/>
          <p:nvPr>
            <p:ph type="title"/>
          </p:nvPr>
        </p:nvSpPr>
        <p:spPr>
          <a:xfrm>
            <a:off x="3109500" y="2390700"/>
            <a:ext cx="2925000" cy="362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Frank</a:t>
            </a:r>
            <a:br>
              <a:rPr lang="en"/>
            </a:br>
            <a:r>
              <a:rPr lang="en"/>
              <a:t>Elavsky</a:t>
            </a:r>
            <a:endParaRPr/>
          </a:p>
          <a:p>
            <a:pPr indent="0" lvl="0" marL="0" rtl="0" algn="r">
              <a:spcBef>
                <a:spcPts val="0"/>
              </a:spcBef>
              <a:spcAft>
                <a:spcPts val="0"/>
              </a:spcAft>
              <a:buNone/>
            </a:pPr>
            <a:r>
              <a:rPr lang="en" sz="2400"/>
              <a:t>(he/him)</a:t>
            </a:r>
            <a:endParaRPr sz="2400"/>
          </a:p>
        </p:txBody>
      </p:sp>
      <p:pic>
        <p:nvPicPr>
          <p:cNvPr descr="A photo of Frank, with shoulder length dark brown hair, wearing glasses, and a grey sweater." id="254" name="Google Shape;254;p25" title="Frank Elavsky"/>
          <p:cNvPicPr preferRelativeResize="0"/>
          <p:nvPr/>
        </p:nvPicPr>
        <p:blipFill>
          <a:blip r:embed="rId3">
            <a:alphaModFix/>
          </a:blip>
          <a:stretch>
            <a:fillRect/>
          </a:stretch>
        </p:blipFill>
        <p:spPr>
          <a:xfrm>
            <a:off x="6121335" y="0"/>
            <a:ext cx="2605790" cy="41982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61"/>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 careful with bright colors.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pic>
        <p:nvPicPr>
          <p:cNvPr descr="CNN's election results: lots of cards with bright blue, bright red and bright yellow colors. It contains the state name, label (battleground state), number of electoral votes, projected winner, votes per candidate, percentage of votes per candidate, follow button, read more button, last updated time, and animated next refresh time" id="500" name="Google Shape;500;p62" title="Grid of cards with election results"/>
          <p:cNvPicPr preferRelativeResize="0"/>
          <p:nvPr/>
        </p:nvPicPr>
        <p:blipFill>
          <a:blip r:embed="rId3">
            <a:alphaModFix/>
          </a:blip>
          <a:stretch>
            <a:fillRect/>
          </a:stretch>
        </p:blipFill>
        <p:spPr>
          <a:xfrm>
            <a:off x="0" y="0"/>
            <a:ext cx="9144001" cy="57382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63"/>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Make the data understandable.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FBFB"/>
        </a:solidFill>
      </p:bgPr>
    </p:bg>
    <p:spTree>
      <p:nvGrpSpPr>
        <p:cNvPr id="509" name="Shape 509"/>
        <p:cNvGrpSpPr/>
        <p:nvPr/>
      </p:nvGrpSpPr>
      <p:grpSpPr>
        <a:xfrm>
          <a:off x="0" y="0"/>
          <a:ext cx="0" cy="0"/>
          <a:chOff x="0" y="0"/>
          <a:chExt cx="0" cy="0"/>
        </a:xfrm>
      </p:grpSpPr>
      <p:sp>
        <p:nvSpPr>
          <p:cNvPr id="510" name="Google Shape;510;p64"/>
          <p:cNvSpPr/>
          <p:nvPr/>
        </p:nvSpPr>
        <p:spPr>
          <a:xfrm>
            <a:off x="0" y="1001875"/>
            <a:ext cx="9144000" cy="4141500"/>
          </a:xfrm>
          <a:prstGeom prst="rtTriangle">
            <a:avLst/>
          </a:prstGeom>
          <a:solidFill>
            <a:srgbClr val="E3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Two FiveThirtyEight election forecast simulations: Electoral college vote distribution for Trump, who wins in 10% of simulated outcomes. And Electoral college vote distribution for Biden, who wins in 89% of simulated outcomes." id="511" name="Google Shape;511;p64" title="Scatter plot with election forecast numbers"/>
          <p:cNvPicPr preferRelativeResize="0"/>
          <p:nvPr/>
        </p:nvPicPr>
        <p:blipFill rotWithShape="1">
          <a:blip r:embed="rId3">
            <a:alphaModFix/>
          </a:blip>
          <a:srcRect b="0" l="100" r="-99" t="0"/>
          <a:stretch/>
        </p:blipFill>
        <p:spPr>
          <a:xfrm>
            <a:off x="1629825" y="152400"/>
            <a:ext cx="5884347" cy="4838699"/>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FBFB"/>
        </a:solidFill>
      </p:bgPr>
    </p:bg>
    <p:spTree>
      <p:nvGrpSpPr>
        <p:cNvPr id="515" name="Shape 515"/>
        <p:cNvGrpSpPr/>
        <p:nvPr/>
      </p:nvGrpSpPr>
      <p:grpSpPr>
        <a:xfrm>
          <a:off x="0" y="0"/>
          <a:ext cx="0" cy="0"/>
          <a:chOff x="0" y="0"/>
          <a:chExt cx="0" cy="0"/>
        </a:xfrm>
      </p:grpSpPr>
      <p:sp>
        <p:nvSpPr>
          <p:cNvPr id="516" name="Google Shape;516;p65"/>
          <p:cNvSpPr/>
          <p:nvPr/>
        </p:nvSpPr>
        <p:spPr>
          <a:xfrm>
            <a:off x="0" y="1001875"/>
            <a:ext cx="9144000" cy="4141500"/>
          </a:xfrm>
          <a:prstGeom prst="rtTriangle">
            <a:avLst/>
          </a:prstGeom>
          <a:solidFill>
            <a:srgbClr val="E3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Two FiveThirtyEight election forecast simulations: Electoral college vote distribution for Trump, who wins in 10% of simulated outcomes. And Electoral college vote distribution for Biden, who wins in 89% of simulated outcomes." id="517" name="Google Shape;517;p65" title="Scatter plot with election forecast numbers"/>
          <p:cNvPicPr preferRelativeResize="0"/>
          <p:nvPr/>
        </p:nvPicPr>
        <p:blipFill rotWithShape="1">
          <a:blip r:embed="rId3">
            <a:alphaModFix/>
          </a:blip>
          <a:srcRect b="0" l="100" r="-99" t="0"/>
          <a:stretch/>
        </p:blipFill>
        <p:spPr>
          <a:xfrm>
            <a:off x="1629825" y="152400"/>
            <a:ext cx="5884347" cy="4838699"/>
          </a:xfrm>
          <a:prstGeom prst="rect">
            <a:avLst/>
          </a:prstGeom>
          <a:noFill/>
          <a:ln>
            <a:noFill/>
          </a:ln>
        </p:spPr>
      </p:pic>
      <p:grpSp>
        <p:nvGrpSpPr>
          <p:cNvPr id="518" name="Google Shape;518;p65"/>
          <p:cNvGrpSpPr/>
          <p:nvPr/>
        </p:nvGrpSpPr>
        <p:grpSpPr>
          <a:xfrm>
            <a:off x="2447081" y="683619"/>
            <a:ext cx="4223118" cy="153595"/>
            <a:chOff x="2861473" y="944688"/>
            <a:chExt cx="3401352" cy="105702"/>
          </a:xfrm>
        </p:grpSpPr>
        <p:sp>
          <p:nvSpPr>
            <p:cNvPr id="519" name="Google Shape;519;p65"/>
            <p:cNvSpPr/>
            <p:nvPr/>
          </p:nvSpPr>
          <p:spPr>
            <a:xfrm>
              <a:off x="2875300" y="958515"/>
              <a:ext cx="3387525" cy="91875"/>
            </a:xfrm>
            <a:custGeom>
              <a:rect b="b" l="l" r="r" t="t"/>
              <a:pathLst>
                <a:path extrusionOk="0" h="3675" w="135501">
                  <a:moveTo>
                    <a:pt x="0" y="2728"/>
                  </a:moveTo>
                  <a:cubicBezTo>
                    <a:pt x="3130" y="-400"/>
                    <a:pt x="9076" y="1330"/>
                    <a:pt x="13274" y="2728"/>
                  </a:cubicBezTo>
                  <a:cubicBezTo>
                    <a:pt x="20290" y="5065"/>
                    <a:pt x="28103" y="2287"/>
                    <a:pt x="35397" y="1069"/>
                  </a:cubicBezTo>
                  <a:cubicBezTo>
                    <a:pt x="37295" y="752"/>
                    <a:pt x="39029" y="2412"/>
                    <a:pt x="40927" y="2728"/>
                  </a:cubicBezTo>
                  <a:cubicBezTo>
                    <a:pt x="43001" y="3073"/>
                    <a:pt x="44925" y="808"/>
                    <a:pt x="47011" y="1069"/>
                  </a:cubicBezTo>
                  <a:cubicBezTo>
                    <a:pt x="48981" y="1316"/>
                    <a:pt x="50658" y="3909"/>
                    <a:pt x="52542" y="3281"/>
                  </a:cubicBezTo>
                  <a:cubicBezTo>
                    <a:pt x="60595" y="597"/>
                    <a:pt x="69610" y="782"/>
                    <a:pt x="77983" y="2175"/>
                  </a:cubicBezTo>
                  <a:cubicBezTo>
                    <a:pt x="80519" y="2597"/>
                    <a:pt x="83062" y="-717"/>
                    <a:pt x="85449" y="239"/>
                  </a:cubicBezTo>
                  <a:cubicBezTo>
                    <a:pt x="87248" y="960"/>
                    <a:pt x="88765" y="2728"/>
                    <a:pt x="90703" y="2728"/>
                  </a:cubicBezTo>
                  <a:cubicBezTo>
                    <a:pt x="105637" y="2728"/>
                    <a:pt x="120567" y="2175"/>
                    <a:pt x="135501" y="2175"/>
                  </a:cubicBezTo>
                </a:path>
              </a:pathLst>
            </a:custGeom>
            <a:noFill/>
            <a:ln cap="flat" cmpd="sng" w="28575">
              <a:solidFill>
                <a:schemeClr val="accent6"/>
              </a:solidFill>
              <a:prstDash val="solid"/>
              <a:round/>
              <a:headEnd len="med" w="med" type="none"/>
              <a:tailEnd len="med" w="med" type="none"/>
            </a:ln>
          </p:spPr>
        </p:sp>
        <p:sp>
          <p:nvSpPr>
            <p:cNvPr id="520" name="Google Shape;520;p65"/>
            <p:cNvSpPr/>
            <p:nvPr/>
          </p:nvSpPr>
          <p:spPr>
            <a:xfrm>
              <a:off x="2861473" y="944688"/>
              <a:ext cx="3387525" cy="91875"/>
            </a:xfrm>
            <a:custGeom>
              <a:rect b="b" l="l" r="r" t="t"/>
              <a:pathLst>
                <a:path extrusionOk="0" h="3675" w="135501">
                  <a:moveTo>
                    <a:pt x="0" y="2728"/>
                  </a:moveTo>
                  <a:cubicBezTo>
                    <a:pt x="3130" y="-400"/>
                    <a:pt x="9076" y="1330"/>
                    <a:pt x="13274" y="2728"/>
                  </a:cubicBezTo>
                  <a:cubicBezTo>
                    <a:pt x="20290" y="5065"/>
                    <a:pt x="28103" y="2287"/>
                    <a:pt x="35397" y="1069"/>
                  </a:cubicBezTo>
                  <a:cubicBezTo>
                    <a:pt x="37295" y="752"/>
                    <a:pt x="39029" y="2412"/>
                    <a:pt x="40927" y="2728"/>
                  </a:cubicBezTo>
                  <a:cubicBezTo>
                    <a:pt x="43001" y="3073"/>
                    <a:pt x="44925" y="808"/>
                    <a:pt x="47011" y="1069"/>
                  </a:cubicBezTo>
                  <a:cubicBezTo>
                    <a:pt x="48981" y="1316"/>
                    <a:pt x="50658" y="3909"/>
                    <a:pt x="52542" y="3281"/>
                  </a:cubicBezTo>
                  <a:cubicBezTo>
                    <a:pt x="60595" y="597"/>
                    <a:pt x="69610" y="782"/>
                    <a:pt x="77983" y="2175"/>
                  </a:cubicBezTo>
                  <a:cubicBezTo>
                    <a:pt x="80519" y="2597"/>
                    <a:pt x="83062" y="-717"/>
                    <a:pt x="85449" y="239"/>
                  </a:cubicBezTo>
                  <a:cubicBezTo>
                    <a:pt x="87248" y="960"/>
                    <a:pt x="88765" y="2728"/>
                    <a:pt x="90703" y="2728"/>
                  </a:cubicBezTo>
                  <a:cubicBezTo>
                    <a:pt x="105637" y="2728"/>
                    <a:pt x="120567" y="2175"/>
                    <a:pt x="135501" y="2175"/>
                  </a:cubicBezTo>
                </a:path>
              </a:pathLst>
            </a:custGeom>
            <a:noFill/>
            <a:ln cap="flat" cmpd="sng" w="28575">
              <a:solidFill>
                <a:schemeClr val="accent3"/>
              </a:solidFill>
              <a:prstDash val="solid"/>
              <a:round/>
              <a:headEnd len="med" w="med" type="none"/>
              <a:tailEnd len="med" w="med" type="none"/>
            </a:ln>
          </p:spPr>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FBFB"/>
        </a:solidFill>
      </p:bgPr>
    </p:bg>
    <p:spTree>
      <p:nvGrpSpPr>
        <p:cNvPr id="524" name="Shape 524"/>
        <p:cNvGrpSpPr/>
        <p:nvPr/>
      </p:nvGrpSpPr>
      <p:grpSpPr>
        <a:xfrm>
          <a:off x="0" y="0"/>
          <a:ext cx="0" cy="0"/>
          <a:chOff x="0" y="0"/>
          <a:chExt cx="0" cy="0"/>
        </a:xfrm>
      </p:grpSpPr>
      <p:sp>
        <p:nvSpPr>
          <p:cNvPr id="525" name="Google Shape;525;p66"/>
          <p:cNvSpPr/>
          <p:nvPr/>
        </p:nvSpPr>
        <p:spPr>
          <a:xfrm>
            <a:off x="0" y="1001875"/>
            <a:ext cx="9144000" cy="4141500"/>
          </a:xfrm>
          <a:prstGeom prst="rtTriangle">
            <a:avLst/>
          </a:prstGeom>
          <a:solidFill>
            <a:srgbClr val="E3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Two FiveThirtyEight election forecast simulations: Electoral college vote distribution for Trump, who wins in 10% of simulated outcomes. And Electoral college vote distribution for Biden, who wins in 89% of simulated outcomes." id="526" name="Google Shape;526;p66" title="Scatter plot with election forecast numbers"/>
          <p:cNvPicPr preferRelativeResize="0"/>
          <p:nvPr/>
        </p:nvPicPr>
        <p:blipFill rotWithShape="1">
          <a:blip r:embed="rId3">
            <a:alphaModFix/>
          </a:blip>
          <a:srcRect b="0" l="100" r="-99" t="0"/>
          <a:stretch/>
        </p:blipFill>
        <p:spPr>
          <a:xfrm>
            <a:off x="1629825" y="152400"/>
            <a:ext cx="5884347" cy="4838699"/>
          </a:xfrm>
          <a:prstGeom prst="rect">
            <a:avLst/>
          </a:prstGeom>
          <a:noFill/>
          <a:ln>
            <a:noFill/>
          </a:ln>
        </p:spPr>
      </p:pic>
      <p:grpSp>
        <p:nvGrpSpPr>
          <p:cNvPr id="527" name="Google Shape;527;p66"/>
          <p:cNvGrpSpPr/>
          <p:nvPr/>
        </p:nvGrpSpPr>
        <p:grpSpPr>
          <a:xfrm>
            <a:off x="2077060" y="1380493"/>
            <a:ext cx="1278114" cy="670944"/>
            <a:chOff x="2580668" y="1469635"/>
            <a:chExt cx="957963" cy="553813"/>
          </a:xfrm>
        </p:grpSpPr>
        <p:sp>
          <p:nvSpPr>
            <p:cNvPr id="528" name="Google Shape;528;p66"/>
            <p:cNvSpPr/>
            <p:nvPr/>
          </p:nvSpPr>
          <p:spPr>
            <a:xfrm>
              <a:off x="2594956" y="1483923"/>
              <a:ext cx="943675" cy="539525"/>
            </a:xfrm>
            <a:custGeom>
              <a:rect b="b" l="l" r="r" t="t"/>
              <a:pathLst>
                <a:path extrusionOk="0" h="21581" w="37747">
                  <a:moveTo>
                    <a:pt x="9637" y="2654"/>
                  </a:moveTo>
                  <a:cubicBezTo>
                    <a:pt x="3540" y="3330"/>
                    <a:pt x="-3112" y="15342"/>
                    <a:pt x="1636" y="19227"/>
                  </a:cubicBezTo>
                  <a:cubicBezTo>
                    <a:pt x="5459" y="22355"/>
                    <a:pt x="11366" y="21323"/>
                    <a:pt x="16305" y="21323"/>
                  </a:cubicBezTo>
                  <a:cubicBezTo>
                    <a:pt x="23716" y="21323"/>
                    <a:pt x="34249" y="20665"/>
                    <a:pt x="37260" y="13893"/>
                  </a:cubicBezTo>
                  <a:cubicBezTo>
                    <a:pt x="42159" y="2874"/>
                    <a:pt x="7601" y="-5846"/>
                    <a:pt x="2208" y="4940"/>
                  </a:cubicBezTo>
                </a:path>
              </a:pathLst>
            </a:custGeom>
            <a:noFill/>
            <a:ln cap="flat" cmpd="sng" w="28575">
              <a:solidFill>
                <a:schemeClr val="accent6"/>
              </a:solidFill>
              <a:prstDash val="solid"/>
              <a:round/>
              <a:headEnd len="med" w="med" type="none"/>
              <a:tailEnd len="med" w="med" type="none"/>
            </a:ln>
          </p:spPr>
        </p:sp>
        <p:sp>
          <p:nvSpPr>
            <p:cNvPr id="529" name="Google Shape;529;p66"/>
            <p:cNvSpPr/>
            <p:nvPr/>
          </p:nvSpPr>
          <p:spPr>
            <a:xfrm>
              <a:off x="2580668" y="1469635"/>
              <a:ext cx="943675" cy="539525"/>
            </a:xfrm>
            <a:custGeom>
              <a:rect b="b" l="l" r="r" t="t"/>
              <a:pathLst>
                <a:path extrusionOk="0" h="21581" w="37747">
                  <a:moveTo>
                    <a:pt x="9637" y="2654"/>
                  </a:moveTo>
                  <a:cubicBezTo>
                    <a:pt x="3540" y="3330"/>
                    <a:pt x="-3112" y="15342"/>
                    <a:pt x="1636" y="19227"/>
                  </a:cubicBezTo>
                  <a:cubicBezTo>
                    <a:pt x="5459" y="22355"/>
                    <a:pt x="11366" y="21323"/>
                    <a:pt x="16305" y="21323"/>
                  </a:cubicBezTo>
                  <a:cubicBezTo>
                    <a:pt x="23716" y="21323"/>
                    <a:pt x="34249" y="20665"/>
                    <a:pt x="37260" y="13893"/>
                  </a:cubicBezTo>
                  <a:cubicBezTo>
                    <a:pt x="42159" y="2874"/>
                    <a:pt x="7601" y="-5846"/>
                    <a:pt x="2208" y="4940"/>
                  </a:cubicBezTo>
                </a:path>
              </a:pathLst>
            </a:custGeom>
            <a:noFill/>
            <a:ln cap="flat" cmpd="sng" w="28575">
              <a:solidFill>
                <a:schemeClr val="accent3"/>
              </a:solidFill>
              <a:prstDash val="solid"/>
              <a:round/>
              <a:headEnd len="med" w="med" type="none"/>
              <a:tailEnd len="med" w="med" type="none"/>
            </a:ln>
          </p:spPr>
        </p:sp>
      </p:grpSp>
      <p:grpSp>
        <p:nvGrpSpPr>
          <p:cNvPr id="530" name="Google Shape;530;p66"/>
          <p:cNvGrpSpPr/>
          <p:nvPr/>
        </p:nvGrpSpPr>
        <p:grpSpPr>
          <a:xfrm>
            <a:off x="5693327" y="1355141"/>
            <a:ext cx="1402198" cy="719158"/>
            <a:chOff x="5394042" y="1448906"/>
            <a:chExt cx="1174863" cy="602563"/>
          </a:xfrm>
        </p:grpSpPr>
        <p:sp>
          <p:nvSpPr>
            <p:cNvPr id="531" name="Google Shape;531;p66"/>
            <p:cNvSpPr/>
            <p:nvPr/>
          </p:nvSpPr>
          <p:spPr>
            <a:xfrm>
              <a:off x="5408329" y="1463194"/>
              <a:ext cx="1160575" cy="588275"/>
            </a:xfrm>
            <a:custGeom>
              <a:rect b="b" l="l" r="r" t="t"/>
              <a:pathLst>
                <a:path extrusionOk="0" h="23531" w="46423">
                  <a:moveTo>
                    <a:pt x="22832" y="2340"/>
                  </a:moveTo>
                  <a:cubicBezTo>
                    <a:pt x="14348" y="2340"/>
                    <a:pt x="-4318" y="8624"/>
                    <a:pt x="924" y="15294"/>
                  </a:cubicBezTo>
                  <a:cubicBezTo>
                    <a:pt x="10295" y="27218"/>
                    <a:pt x="43289" y="26356"/>
                    <a:pt x="46263" y="11484"/>
                  </a:cubicBezTo>
                  <a:cubicBezTo>
                    <a:pt x="48447" y="563"/>
                    <a:pt x="21563" y="-3821"/>
                    <a:pt x="13688" y="4054"/>
                  </a:cubicBezTo>
                </a:path>
              </a:pathLst>
            </a:custGeom>
            <a:noFill/>
            <a:ln cap="flat" cmpd="sng" w="28575">
              <a:solidFill>
                <a:schemeClr val="accent6"/>
              </a:solidFill>
              <a:prstDash val="solid"/>
              <a:round/>
              <a:headEnd len="med" w="med" type="none"/>
              <a:tailEnd len="med" w="med" type="none"/>
            </a:ln>
          </p:spPr>
        </p:sp>
        <p:sp>
          <p:nvSpPr>
            <p:cNvPr id="532" name="Google Shape;532;p66"/>
            <p:cNvSpPr/>
            <p:nvPr/>
          </p:nvSpPr>
          <p:spPr>
            <a:xfrm>
              <a:off x="5394042" y="1448906"/>
              <a:ext cx="1160575" cy="588275"/>
            </a:xfrm>
            <a:custGeom>
              <a:rect b="b" l="l" r="r" t="t"/>
              <a:pathLst>
                <a:path extrusionOk="0" h="23531" w="46423">
                  <a:moveTo>
                    <a:pt x="22832" y="2340"/>
                  </a:moveTo>
                  <a:cubicBezTo>
                    <a:pt x="14348" y="2340"/>
                    <a:pt x="-4318" y="8624"/>
                    <a:pt x="924" y="15294"/>
                  </a:cubicBezTo>
                  <a:cubicBezTo>
                    <a:pt x="10295" y="27218"/>
                    <a:pt x="43289" y="26356"/>
                    <a:pt x="46263" y="11484"/>
                  </a:cubicBezTo>
                  <a:cubicBezTo>
                    <a:pt x="48447" y="563"/>
                    <a:pt x="21563" y="-3821"/>
                    <a:pt x="13688" y="4054"/>
                  </a:cubicBezTo>
                </a:path>
              </a:pathLst>
            </a:custGeom>
            <a:noFill/>
            <a:ln cap="flat" cmpd="sng" w="28575">
              <a:solidFill>
                <a:schemeClr val="accent3"/>
              </a:solidFill>
              <a:prstDash val="solid"/>
              <a:round/>
              <a:headEnd len="med" w="med" type="none"/>
              <a:tailEnd len="med" w="med" type="none"/>
            </a:ln>
          </p:spPr>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FBFB"/>
        </a:solidFill>
      </p:bgPr>
    </p:bg>
    <p:spTree>
      <p:nvGrpSpPr>
        <p:cNvPr id="536" name="Shape 536"/>
        <p:cNvGrpSpPr/>
        <p:nvPr/>
      </p:nvGrpSpPr>
      <p:grpSpPr>
        <a:xfrm>
          <a:off x="0" y="0"/>
          <a:ext cx="0" cy="0"/>
          <a:chOff x="0" y="0"/>
          <a:chExt cx="0" cy="0"/>
        </a:xfrm>
      </p:grpSpPr>
      <p:sp>
        <p:nvSpPr>
          <p:cNvPr id="537" name="Google Shape;537;p67"/>
          <p:cNvSpPr/>
          <p:nvPr/>
        </p:nvSpPr>
        <p:spPr>
          <a:xfrm>
            <a:off x="0" y="1001875"/>
            <a:ext cx="9144000" cy="4141500"/>
          </a:xfrm>
          <a:prstGeom prst="rtTriangle">
            <a:avLst/>
          </a:prstGeom>
          <a:solidFill>
            <a:srgbClr val="E3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Two FiveThirtyEight election forecast simulations: Electoral college vote distribution for Trump, who wins in 10% of simulated outcomes. And Electoral college vote distribution for Biden, who wins in 89% of simulated outcomes." id="538" name="Google Shape;538;p67" title="Scatter plot with election forecast numbers"/>
          <p:cNvPicPr preferRelativeResize="0"/>
          <p:nvPr/>
        </p:nvPicPr>
        <p:blipFill rotWithShape="1">
          <a:blip r:embed="rId3">
            <a:alphaModFix/>
          </a:blip>
          <a:srcRect b="0" l="100" r="-99" t="0"/>
          <a:stretch/>
        </p:blipFill>
        <p:spPr>
          <a:xfrm>
            <a:off x="1629825" y="152400"/>
            <a:ext cx="5884347" cy="4838699"/>
          </a:xfrm>
          <a:prstGeom prst="rect">
            <a:avLst/>
          </a:prstGeom>
          <a:noFill/>
          <a:ln>
            <a:noFill/>
          </a:ln>
        </p:spPr>
      </p:pic>
      <p:grpSp>
        <p:nvGrpSpPr>
          <p:cNvPr id="539" name="Google Shape;539;p67"/>
          <p:cNvGrpSpPr/>
          <p:nvPr/>
        </p:nvGrpSpPr>
        <p:grpSpPr>
          <a:xfrm>
            <a:off x="3585842" y="2303318"/>
            <a:ext cx="1026178" cy="919708"/>
            <a:chOff x="3717207" y="2303228"/>
            <a:chExt cx="894663" cy="801838"/>
          </a:xfrm>
        </p:grpSpPr>
        <p:sp>
          <p:nvSpPr>
            <p:cNvPr id="540" name="Google Shape;540;p67"/>
            <p:cNvSpPr/>
            <p:nvPr/>
          </p:nvSpPr>
          <p:spPr>
            <a:xfrm>
              <a:off x="3731495" y="2317516"/>
              <a:ext cx="880375" cy="787550"/>
            </a:xfrm>
            <a:custGeom>
              <a:rect b="b" l="l" r="r" t="t"/>
              <a:pathLst>
                <a:path extrusionOk="0" h="31502" w="35215">
                  <a:moveTo>
                    <a:pt x="4773" y="2943"/>
                  </a:moveTo>
                  <a:cubicBezTo>
                    <a:pt x="-2557" y="6608"/>
                    <a:pt x="-657" y="22149"/>
                    <a:pt x="5535" y="27518"/>
                  </a:cubicBezTo>
                  <a:cubicBezTo>
                    <a:pt x="12111" y="33219"/>
                    <a:pt x="25164" y="32577"/>
                    <a:pt x="31634" y="26756"/>
                  </a:cubicBezTo>
                  <a:cubicBezTo>
                    <a:pt x="37405" y="21563"/>
                    <a:pt x="35600" y="9005"/>
                    <a:pt x="30110" y="3515"/>
                  </a:cubicBezTo>
                  <a:cubicBezTo>
                    <a:pt x="24946" y="-1649"/>
                    <a:pt x="14229" y="-609"/>
                    <a:pt x="8202" y="3515"/>
                  </a:cubicBezTo>
                </a:path>
              </a:pathLst>
            </a:custGeom>
            <a:noFill/>
            <a:ln cap="flat" cmpd="sng" w="28575">
              <a:solidFill>
                <a:schemeClr val="accent6"/>
              </a:solidFill>
              <a:prstDash val="solid"/>
              <a:round/>
              <a:headEnd len="med" w="med" type="none"/>
              <a:tailEnd len="med" w="med" type="none"/>
            </a:ln>
          </p:spPr>
        </p:sp>
        <p:sp>
          <p:nvSpPr>
            <p:cNvPr id="541" name="Google Shape;541;p67"/>
            <p:cNvSpPr/>
            <p:nvPr/>
          </p:nvSpPr>
          <p:spPr>
            <a:xfrm>
              <a:off x="3717207" y="2303228"/>
              <a:ext cx="880375" cy="787550"/>
            </a:xfrm>
            <a:custGeom>
              <a:rect b="b" l="l" r="r" t="t"/>
              <a:pathLst>
                <a:path extrusionOk="0" h="31502" w="35215">
                  <a:moveTo>
                    <a:pt x="4773" y="2943"/>
                  </a:moveTo>
                  <a:cubicBezTo>
                    <a:pt x="-2557" y="6608"/>
                    <a:pt x="-657" y="22149"/>
                    <a:pt x="5535" y="27518"/>
                  </a:cubicBezTo>
                  <a:cubicBezTo>
                    <a:pt x="12111" y="33219"/>
                    <a:pt x="25164" y="32577"/>
                    <a:pt x="31634" y="26756"/>
                  </a:cubicBezTo>
                  <a:cubicBezTo>
                    <a:pt x="37405" y="21563"/>
                    <a:pt x="35600" y="9005"/>
                    <a:pt x="30110" y="3515"/>
                  </a:cubicBezTo>
                  <a:cubicBezTo>
                    <a:pt x="24946" y="-1649"/>
                    <a:pt x="14229" y="-609"/>
                    <a:pt x="8202" y="3515"/>
                  </a:cubicBezTo>
                </a:path>
              </a:pathLst>
            </a:custGeom>
            <a:noFill/>
            <a:ln cap="flat" cmpd="sng" w="28575">
              <a:solidFill>
                <a:schemeClr val="accent3"/>
              </a:solidFill>
              <a:prstDash val="solid"/>
              <a:round/>
              <a:headEnd len="med" w="med" type="none"/>
              <a:tailEnd len="med" w="med" type="none"/>
            </a:ln>
          </p:spPr>
        </p:sp>
      </p:grpSp>
      <p:grpSp>
        <p:nvGrpSpPr>
          <p:cNvPr id="542" name="Google Shape;542;p67"/>
          <p:cNvGrpSpPr/>
          <p:nvPr/>
        </p:nvGrpSpPr>
        <p:grpSpPr>
          <a:xfrm>
            <a:off x="4538836" y="2207503"/>
            <a:ext cx="2881981" cy="1139426"/>
            <a:chOff x="4410096" y="2219333"/>
            <a:chExt cx="2192787" cy="798813"/>
          </a:xfrm>
        </p:grpSpPr>
        <p:sp>
          <p:nvSpPr>
            <p:cNvPr id="543" name="Google Shape;543;p67"/>
            <p:cNvSpPr/>
            <p:nvPr/>
          </p:nvSpPr>
          <p:spPr>
            <a:xfrm>
              <a:off x="4424384" y="2233620"/>
              <a:ext cx="2178500" cy="784525"/>
            </a:xfrm>
            <a:custGeom>
              <a:rect b="b" l="l" r="r" t="t"/>
              <a:pathLst>
                <a:path extrusionOk="0" h="31381" w="87140">
                  <a:moveTo>
                    <a:pt x="35542" y="584"/>
                  </a:moveTo>
                  <a:cubicBezTo>
                    <a:pt x="27635" y="-542"/>
                    <a:pt x="19000" y="-54"/>
                    <a:pt x="11729" y="3251"/>
                  </a:cubicBezTo>
                  <a:cubicBezTo>
                    <a:pt x="5562" y="6054"/>
                    <a:pt x="-3428" y="16069"/>
                    <a:pt x="1442" y="20777"/>
                  </a:cubicBezTo>
                  <a:cubicBezTo>
                    <a:pt x="15035" y="33918"/>
                    <a:pt x="38683" y="32029"/>
                    <a:pt x="57449" y="29731"/>
                  </a:cubicBezTo>
                  <a:cubicBezTo>
                    <a:pt x="67948" y="28445"/>
                    <a:pt x="84071" y="28281"/>
                    <a:pt x="86977" y="18110"/>
                  </a:cubicBezTo>
                  <a:cubicBezTo>
                    <a:pt x="87902" y="14874"/>
                    <a:pt x="84509" y="11302"/>
                    <a:pt x="81643" y="9538"/>
                  </a:cubicBezTo>
                  <a:cubicBezTo>
                    <a:pt x="64900" y="-765"/>
                    <a:pt x="41914" y="1416"/>
                    <a:pt x="22778" y="5918"/>
                  </a:cubicBezTo>
                </a:path>
              </a:pathLst>
            </a:custGeom>
            <a:noFill/>
            <a:ln cap="flat" cmpd="sng" w="28575">
              <a:solidFill>
                <a:schemeClr val="accent6"/>
              </a:solidFill>
              <a:prstDash val="solid"/>
              <a:round/>
              <a:headEnd len="med" w="med" type="none"/>
              <a:tailEnd len="med" w="med" type="none"/>
            </a:ln>
          </p:spPr>
        </p:sp>
        <p:sp>
          <p:nvSpPr>
            <p:cNvPr id="544" name="Google Shape;544;p67"/>
            <p:cNvSpPr/>
            <p:nvPr/>
          </p:nvSpPr>
          <p:spPr>
            <a:xfrm>
              <a:off x="4410096" y="2219333"/>
              <a:ext cx="2178500" cy="784525"/>
            </a:xfrm>
            <a:custGeom>
              <a:rect b="b" l="l" r="r" t="t"/>
              <a:pathLst>
                <a:path extrusionOk="0" h="31381" w="87140">
                  <a:moveTo>
                    <a:pt x="35542" y="584"/>
                  </a:moveTo>
                  <a:cubicBezTo>
                    <a:pt x="27635" y="-542"/>
                    <a:pt x="19000" y="-54"/>
                    <a:pt x="11729" y="3251"/>
                  </a:cubicBezTo>
                  <a:cubicBezTo>
                    <a:pt x="5562" y="6054"/>
                    <a:pt x="-3428" y="16069"/>
                    <a:pt x="1442" y="20777"/>
                  </a:cubicBezTo>
                  <a:cubicBezTo>
                    <a:pt x="15035" y="33918"/>
                    <a:pt x="38683" y="32029"/>
                    <a:pt x="57449" y="29731"/>
                  </a:cubicBezTo>
                  <a:cubicBezTo>
                    <a:pt x="67948" y="28445"/>
                    <a:pt x="84071" y="28281"/>
                    <a:pt x="86977" y="18110"/>
                  </a:cubicBezTo>
                  <a:cubicBezTo>
                    <a:pt x="87902" y="14874"/>
                    <a:pt x="84509" y="11302"/>
                    <a:pt x="81643" y="9538"/>
                  </a:cubicBezTo>
                  <a:cubicBezTo>
                    <a:pt x="64900" y="-765"/>
                    <a:pt x="41914" y="1416"/>
                    <a:pt x="22778" y="5918"/>
                  </a:cubicBezTo>
                </a:path>
              </a:pathLst>
            </a:custGeom>
            <a:noFill/>
            <a:ln cap="flat" cmpd="sng" w="28575">
              <a:solidFill>
                <a:schemeClr val="accent3"/>
              </a:solidFill>
              <a:prstDash val="solid"/>
              <a:round/>
              <a:headEnd len="med" w="med" type="none"/>
              <a:tailEnd len="med" w="med" type="none"/>
            </a:ln>
          </p:spPr>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FBFB"/>
        </a:solidFill>
      </p:bgPr>
    </p:bg>
    <p:spTree>
      <p:nvGrpSpPr>
        <p:cNvPr id="548" name="Shape 548"/>
        <p:cNvGrpSpPr/>
        <p:nvPr/>
      </p:nvGrpSpPr>
      <p:grpSpPr>
        <a:xfrm>
          <a:off x="0" y="0"/>
          <a:ext cx="0" cy="0"/>
          <a:chOff x="0" y="0"/>
          <a:chExt cx="0" cy="0"/>
        </a:xfrm>
      </p:grpSpPr>
      <p:sp>
        <p:nvSpPr>
          <p:cNvPr id="549" name="Google Shape;549;p68"/>
          <p:cNvSpPr/>
          <p:nvPr/>
        </p:nvSpPr>
        <p:spPr>
          <a:xfrm>
            <a:off x="0" y="1001875"/>
            <a:ext cx="9144000" cy="4141500"/>
          </a:xfrm>
          <a:prstGeom prst="rtTriangle">
            <a:avLst/>
          </a:prstGeom>
          <a:solidFill>
            <a:srgbClr val="E3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Two FiveThirtyEight election forecast simulations: Electoral college vote distribution for Trump, who wins in 10% of simulated outcomes. And Electoral college vote distribution for Biden, who wins in 89% of simulated outcomes." id="550" name="Google Shape;550;p68" title="Scatter plot with election forecast numbers"/>
          <p:cNvPicPr preferRelativeResize="0"/>
          <p:nvPr/>
        </p:nvPicPr>
        <p:blipFill rotWithShape="1">
          <a:blip r:embed="rId3">
            <a:alphaModFix/>
          </a:blip>
          <a:srcRect b="0" l="100" r="-99" t="0"/>
          <a:stretch/>
        </p:blipFill>
        <p:spPr>
          <a:xfrm>
            <a:off x="1629825" y="152400"/>
            <a:ext cx="5884347" cy="4838699"/>
          </a:xfrm>
          <a:prstGeom prst="rect">
            <a:avLst/>
          </a:prstGeom>
          <a:noFill/>
          <a:ln>
            <a:noFill/>
          </a:ln>
        </p:spPr>
      </p:pic>
      <p:grpSp>
        <p:nvGrpSpPr>
          <p:cNvPr id="551" name="Google Shape;551;p68"/>
          <p:cNvGrpSpPr/>
          <p:nvPr/>
        </p:nvGrpSpPr>
        <p:grpSpPr>
          <a:xfrm>
            <a:off x="3579597" y="1498619"/>
            <a:ext cx="924709" cy="1184468"/>
            <a:chOff x="3693480" y="1571858"/>
            <a:chExt cx="734713" cy="941100"/>
          </a:xfrm>
        </p:grpSpPr>
        <p:sp>
          <p:nvSpPr>
            <p:cNvPr id="552" name="Google Shape;552;p68"/>
            <p:cNvSpPr/>
            <p:nvPr/>
          </p:nvSpPr>
          <p:spPr>
            <a:xfrm>
              <a:off x="3707767" y="1581383"/>
              <a:ext cx="720425" cy="931575"/>
            </a:xfrm>
            <a:custGeom>
              <a:rect b="b" l="l" r="r" t="t"/>
              <a:pathLst>
                <a:path extrusionOk="0" h="37263" w="28817">
                  <a:moveTo>
                    <a:pt x="2462" y="4809"/>
                  </a:moveTo>
                  <a:cubicBezTo>
                    <a:pt x="-1731" y="13196"/>
                    <a:pt x="-321" y="25183"/>
                    <a:pt x="5129" y="32813"/>
                  </a:cubicBezTo>
                  <a:cubicBezTo>
                    <a:pt x="8212" y="37130"/>
                    <a:pt x="16201" y="38591"/>
                    <a:pt x="20750" y="35861"/>
                  </a:cubicBezTo>
                  <a:cubicBezTo>
                    <a:pt x="29820" y="30417"/>
                    <a:pt x="31880" y="10585"/>
                    <a:pt x="23417" y="4238"/>
                  </a:cubicBezTo>
                  <a:cubicBezTo>
                    <a:pt x="19363" y="1197"/>
                    <a:pt x="13755" y="-554"/>
                    <a:pt x="8749" y="237"/>
                  </a:cubicBezTo>
                  <a:cubicBezTo>
                    <a:pt x="5728" y="714"/>
                    <a:pt x="3698" y="4221"/>
                    <a:pt x="2653" y="7095"/>
                  </a:cubicBezTo>
                </a:path>
              </a:pathLst>
            </a:custGeom>
            <a:noFill/>
            <a:ln cap="flat" cmpd="sng" w="28575">
              <a:solidFill>
                <a:schemeClr val="accent6"/>
              </a:solidFill>
              <a:prstDash val="solid"/>
              <a:round/>
              <a:headEnd len="med" w="med" type="none"/>
              <a:tailEnd len="med" w="med" type="none"/>
            </a:ln>
          </p:spPr>
        </p:sp>
        <p:sp>
          <p:nvSpPr>
            <p:cNvPr id="553" name="Google Shape;553;p68"/>
            <p:cNvSpPr/>
            <p:nvPr/>
          </p:nvSpPr>
          <p:spPr>
            <a:xfrm>
              <a:off x="3693480" y="1571858"/>
              <a:ext cx="720425" cy="931575"/>
            </a:xfrm>
            <a:custGeom>
              <a:rect b="b" l="l" r="r" t="t"/>
              <a:pathLst>
                <a:path extrusionOk="0" h="37263" w="28817">
                  <a:moveTo>
                    <a:pt x="2462" y="4809"/>
                  </a:moveTo>
                  <a:cubicBezTo>
                    <a:pt x="-1731" y="13196"/>
                    <a:pt x="-321" y="25183"/>
                    <a:pt x="5129" y="32813"/>
                  </a:cubicBezTo>
                  <a:cubicBezTo>
                    <a:pt x="8212" y="37130"/>
                    <a:pt x="16201" y="38591"/>
                    <a:pt x="20750" y="35861"/>
                  </a:cubicBezTo>
                  <a:cubicBezTo>
                    <a:pt x="29820" y="30417"/>
                    <a:pt x="31880" y="10585"/>
                    <a:pt x="23417" y="4238"/>
                  </a:cubicBezTo>
                  <a:cubicBezTo>
                    <a:pt x="19363" y="1197"/>
                    <a:pt x="13755" y="-554"/>
                    <a:pt x="8749" y="237"/>
                  </a:cubicBezTo>
                  <a:cubicBezTo>
                    <a:pt x="5728" y="714"/>
                    <a:pt x="3698" y="4221"/>
                    <a:pt x="2653" y="7095"/>
                  </a:cubicBezTo>
                </a:path>
              </a:pathLst>
            </a:custGeom>
            <a:noFill/>
            <a:ln cap="flat" cmpd="sng" w="28575">
              <a:solidFill>
                <a:schemeClr val="accent3"/>
              </a:solidFill>
              <a:prstDash val="solid"/>
              <a:round/>
              <a:headEnd len="med" w="med" type="none"/>
              <a:tailEnd len="med" w="med" type="none"/>
            </a:ln>
          </p:spPr>
        </p:sp>
      </p:grpSp>
      <p:grpSp>
        <p:nvGrpSpPr>
          <p:cNvPr id="554" name="Google Shape;554;p68"/>
          <p:cNvGrpSpPr/>
          <p:nvPr/>
        </p:nvGrpSpPr>
        <p:grpSpPr>
          <a:xfrm>
            <a:off x="4554677" y="1472992"/>
            <a:ext cx="1023432" cy="1133871"/>
            <a:chOff x="4542960" y="1549200"/>
            <a:chExt cx="822563" cy="911325"/>
          </a:xfrm>
        </p:grpSpPr>
        <p:sp>
          <p:nvSpPr>
            <p:cNvPr id="555" name="Google Shape;555;p68"/>
            <p:cNvSpPr/>
            <p:nvPr/>
          </p:nvSpPr>
          <p:spPr>
            <a:xfrm>
              <a:off x="4557248" y="1558725"/>
              <a:ext cx="808275" cy="901800"/>
            </a:xfrm>
            <a:custGeom>
              <a:rect b="b" l="l" r="r" t="t"/>
              <a:pathLst>
                <a:path extrusionOk="0" h="36072" w="32331">
                  <a:moveTo>
                    <a:pt x="12679" y="0"/>
                  </a:moveTo>
                  <a:cubicBezTo>
                    <a:pt x="3402" y="1329"/>
                    <a:pt x="-614" y="15802"/>
                    <a:pt x="106" y="25146"/>
                  </a:cubicBezTo>
                  <a:cubicBezTo>
                    <a:pt x="476" y="29942"/>
                    <a:pt x="5135" y="34734"/>
                    <a:pt x="9822" y="35814"/>
                  </a:cubicBezTo>
                  <a:cubicBezTo>
                    <a:pt x="20977" y="38385"/>
                    <a:pt x="34834" y="20595"/>
                    <a:pt x="31920" y="9525"/>
                  </a:cubicBezTo>
                  <a:cubicBezTo>
                    <a:pt x="29955" y="2060"/>
                    <a:pt x="14452" y="-2790"/>
                    <a:pt x="9631" y="3239"/>
                  </a:cubicBezTo>
                </a:path>
              </a:pathLst>
            </a:custGeom>
            <a:noFill/>
            <a:ln cap="flat" cmpd="sng" w="28575">
              <a:solidFill>
                <a:schemeClr val="accent6"/>
              </a:solidFill>
              <a:prstDash val="solid"/>
              <a:round/>
              <a:headEnd len="med" w="med" type="none"/>
              <a:tailEnd len="med" w="med" type="none"/>
            </a:ln>
          </p:spPr>
        </p:sp>
        <p:sp>
          <p:nvSpPr>
            <p:cNvPr id="556" name="Google Shape;556;p68"/>
            <p:cNvSpPr/>
            <p:nvPr/>
          </p:nvSpPr>
          <p:spPr>
            <a:xfrm>
              <a:off x="4542960" y="1549200"/>
              <a:ext cx="808275" cy="901800"/>
            </a:xfrm>
            <a:custGeom>
              <a:rect b="b" l="l" r="r" t="t"/>
              <a:pathLst>
                <a:path extrusionOk="0" h="36072" w="32331">
                  <a:moveTo>
                    <a:pt x="12679" y="0"/>
                  </a:moveTo>
                  <a:cubicBezTo>
                    <a:pt x="3402" y="1329"/>
                    <a:pt x="-614" y="15802"/>
                    <a:pt x="106" y="25146"/>
                  </a:cubicBezTo>
                  <a:cubicBezTo>
                    <a:pt x="476" y="29942"/>
                    <a:pt x="5135" y="34734"/>
                    <a:pt x="9822" y="35814"/>
                  </a:cubicBezTo>
                  <a:cubicBezTo>
                    <a:pt x="20977" y="38385"/>
                    <a:pt x="34834" y="20595"/>
                    <a:pt x="31920" y="9525"/>
                  </a:cubicBezTo>
                  <a:cubicBezTo>
                    <a:pt x="29955" y="2060"/>
                    <a:pt x="14452" y="-2790"/>
                    <a:pt x="9631" y="3239"/>
                  </a:cubicBezTo>
                </a:path>
              </a:pathLst>
            </a:custGeom>
            <a:noFill/>
            <a:ln cap="flat" cmpd="sng" w="28575">
              <a:solidFill>
                <a:schemeClr val="accent3"/>
              </a:solidFill>
              <a:prstDash val="solid"/>
              <a:round/>
              <a:headEnd len="med" w="med" type="none"/>
              <a:tailEnd len="med" w="med" type="none"/>
            </a:ln>
          </p:spPr>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FBFB"/>
        </a:solidFill>
      </p:bgPr>
    </p:bg>
    <p:spTree>
      <p:nvGrpSpPr>
        <p:cNvPr id="560" name="Shape 560"/>
        <p:cNvGrpSpPr/>
        <p:nvPr/>
      </p:nvGrpSpPr>
      <p:grpSpPr>
        <a:xfrm>
          <a:off x="0" y="0"/>
          <a:ext cx="0" cy="0"/>
          <a:chOff x="0" y="0"/>
          <a:chExt cx="0" cy="0"/>
        </a:xfrm>
      </p:grpSpPr>
      <p:sp>
        <p:nvSpPr>
          <p:cNvPr id="561" name="Google Shape;561;p69"/>
          <p:cNvSpPr/>
          <p:nvPr/>
        </p:nvSpPr>
        <p:spPr>
          <a:xfrm>
            <a:off x="0" y="1001875"/>
            <a:ext cx="9144000" cy="4141500"/>
          </a:xfrm>
          <a:prstGeom prst="rtTriangle">
            <a:avLst/>
          </a:prstGeom>
          <a:solidFill>
            <a:srgbClr val="E3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Two FiveThirtyEight election forecast simulations: Electoral college vote distribution for Trump, who wins in 10% of simulated outcomes. And Electoral college vote distribution for Biden, who wins in 89% of simulated outcomes." id="562" name="Google Shape;562;p69" title="Scatter plot with election forecast numbers"/>
          <p:cNvPicPr preferRelativeResize="0"/>
          <p:nvPr/>
        </p:nvPicPr>
        <p:blipFill rotWithShape="1">
          <a:blip r:embed="rId3">
            <a:alphaModFix/>
          </a:blip>
          <a:srcRect b="0" l="100" r="-99" t="0"/>
          <a:stretch/>
        </p:blipFill>
        <p:spPr>
          <a:xfrm>
            <a:off x="1629825" y="152400"/>
            <a:ext cx="5884347" cy="4838699"/>
          </a:xfrm>
          <a:prstGeom prst="rect">
            <a:avLst/>
          </a:prstGeom>
          <a:noFill/>
          <a:ln>
            <a:noFill/>
          </a:ln>
        </p:spPr>
      </p:pic>
      <p:grpSp>
        <p:nvGrpSpPr>
          <p:cNvPr id="563" name="Google Shape;563;p69"/>
          <p:cNvGrpSpPr/>
          <p:nvPr/>
        </p:nvGrpSpPr>
        <p:grpSpPr>
          <a:xfrm>
            <a:off x="2969906" y="4201762"/>
            <a:ext cx="3330067" cy="679700"/>
            <a:chOff x="3198399" y="3744713"/>
            <a:chExt cx="2799788" cy="571513"/>
          </a:xfrm>
        </p:grpSpPr>
        <p:sp>
          <p:nvSpPr>
            <p:cNvPr id="564" name="Google Shape;564;p69"/>
            <p:cNvSpPr/>
            <p:nvPr/>
          </p:nvSpPr>
          <p:spPr>
            <a:xfrm>
              <a:off x="3212687" y="3759000"/>
              <a:ext cx="2785500" cy="557225"/>
            </a:xfrm>
            <a:custGeom>
              <a:rect b="b" l="l" r="r" t="t"/>
              <a:pathLst>
                <a:path extrusionOk="0" h="22289" w="111420">
                  <a:moveTo>
                    <a:pt x="1311" y="0"/>
                  </a:moveTo>
                  <a:cubicBezTo>
                    <a:pt x="1311" y="7293"/>
                    <a:pt x="-2941" y="19409"/>
                    <a:pt x="3978" y="21717"/>
                  </a:cubicBezTo>
                  <a:cubicBezTo>
                    <a:pt x="9694" y="23624"/>
                    <a:pt x="15914" y="20055"/>
                    <a:pt x="21885" y="19241"/>
                  </a:cubicBezTo>
                  <a:cubicBezTo>
                    <a:pt x="34233" y="17557"/>
                    <a:pt x="46774" y="16772"/>
                    <a:pt x="59223" y="17336"/>
                  </a:cubicBezTo>
                  <a:cubicBezTo>
                    <a:pt x="70326" y="17839"/>
                    <a:pt x="81462" y="17321"/>
                    <a:pt x="92561" y="17907"/>
                  </a:cubicBezTo>
                  <a:cubicBezTo>
                    <a:pt x="97445" y="18165"/>
                    <a:pt x="102688" y="20104"/>
                    <a:pt x="107229" y="18288"/>
                  </a:cubicBezTo>
                  <a:cubicBezTo>
                    <a:pt x="110941" y="16803"/>
                    <a:pt x="111420" y="11047"/>
                    <a:pt x="111420" y="7049"/>
                  </a:cubicBezTo>
                  <a:cubicBezTo>
                    <a:pt x="111420" y="3264"/>
                    <a:pt x="104728" y="2667"/>
                    <a:pt x="100943" y="2667"/>
                  </a:cubicBezTo>
                  <a:cubicBezTo>
                    <a:pt x="91861" y="2667"/>
                    <a:pt x="82783" y="3048"/>
                    <a:pt x="73701" y="3048"/>
                  </a:cubicBezTo>
                  <a:cubicBezTo>
                    <a:pt x="49367" y="3048"/>
                    <a:pt x="25074" y="572"/>
                    <a:pt x="740" y="572"/>
                  </a:cubicBezTo>
                </a:path>
              </a:pathLst>
            </a:custGeom>
            <a:noFill/>
            <a:ln cap="flat" cmpd="sng" w="28575">
              <a:solidFill>
                <a:schemeClr val="accent6"/>
              </a:solidFill>
              <a:prstDash val="solid"/>
              <a:round/>
              <a:headEnd len="med" w="med" type="none"/>
              <a:tailEnd len="med" w="med" type="none"/>
            </a:ln>
          </p:spPr>
        </p:sp>
        <p:sp>
          <p:nvSpPr>
            <p:cNvPr id="565" name="Google Shape;565;p69"/>
            <p:cNvSpPr/>
            <p:nvPr/>
          </p:nvSpPr>
          <p:spPr>
            <a:xfrm>
              <a:off x="3198399" y="3744713"/>
              <a:ext cx="2785500" cy="557225"/>
            </a:xfrm>
            <a:custGeom>
              <a:rect b="b" l="l" r="r" t="t"/>
              <a:pathLst>
                <a:path extrusionOk="0" h="22289" w="111420">
                  <a:moveTo>
                    <a:pt x="1311" y="0"/>
                  </a:moveTo>
                  <a:cubicBezTo>
                    <a:pt x="1311" y="7293"/>
                    <a:pt x="-2941" y="19409"/>
                    <a:pt x="3978" y="21717"/>
                  </a:cubicBezTo>
                  <a:cubicBezTo>
                    <a:pt x="9694" y="23624"/>
                    <a:pt x="15914" y="20055"/>
                    <a:pt x="21885" y="19241"/>
                  </a:cubicBezTo>
                  <a:cubicBezTo>
                    <a:pt x="34233" y="17557"/>
                    <a:pt x="46774" y="16772"/>
                    <a:pt x="59223" y="17336"/>
                  </a:cubicBezTo>
                  <a:cubicBezTo>
                    <a:pt x="70326" y="17839"/>
                    <a:pt x="81462" y="17321"/>
                    <a:pt x="92561" y="17907"/>
                  </a:cubicBezTo>
                  <a:cubicBezTo>
                    <a:pt x="97445" y="18165"/>
                    <a:pt x="102688" y="20104"/>
                    <a:pt x="107229" y="18288"/>
                  </a:cubicBezTo>
                  <a:cubicBezTo>
                    <a:pt x="110941" y="16803"/>
                    <a:pt x="111420" y="11047"/>
                    <a:pt x="111420" y="7049"/>
                  </a:cubicBezTo>
                  <a:cubicBezTo>
                    <a:pt x="111420" y="3264"/>
                    <a:pt x="104728" y="2667"/>
                    <a:pt x="100943" y="2667"/>
                  </a:cubicBezTo>
                  <a:cubicBezTo>
                    <a:pt x="91861" y="2667"/>
                    <a:pt x="82783" y="3048"/>
                    <a:pt x="73701" y="3048"/>
                  </a:cubicBezTo>
                  <a:cubicBezTo>
                    <a:pt x="49367" y="3048"/>
                    <a:pt x="25074" y="572"/>
                    <a:pt x="740" y="572"/>
                  </a:cubicBezTo>
                </a:path>
              </a:pathLst>
            </a:custGeom>
            <a:noFill/>
            <a:ln cap="flat" cmpd="sng" w="28575">
              <a:solidFill>
                <a:schemeClr val="accent3"/>
              </a:solidFill>
              <a:prstDash val="solid"/>
              <a:round/>
              <a:headEnd len="med" w="med" type="none"/>
              <a:tailEnd len="med" w="med" type="none"/>
            </a:ln>
          </p:spPr>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70"/>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Make it keyboard accessible</a:t>
            </a:r>
            <a:r>
              <a:rPr lang="en"/>
              <a: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6"/>
          <p:cNvSpPr txBox="1"/>
          <p:nvPr>
            <p:ph type="title"/>
          </p:nvPr>
        </p:nvSpPr>
        <p:spPr>
          <a:xfrm>
            <a:off x="542075" y="569275"/>
            <a:ext cx="6924600" cy="21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100"/>
              <a:t>"Is my dataviz excluding people?"</a:t>
            </a:r>
            <a:endParaRPr sz="5100"/>
          </a:p>
          <a:p>
            <a:pPr indent="0" lvl="0" marL="0" rtl="0" algn="l">
              <a:spcBef>
                <a:spcPts val="0"/>
              </a:spcBef>
              <a:spcAft>
                <a:spcPts val="0"/>
              </a:spcAft>
              <a:buNone/>
            </a:pPr>
            <a:r>
              <a:t/>
            </a:r>
            <a:endParaRPr sz="5100"/>
          </a:p>
          <a:p>
            <a:pPr indent="0" lvl="0" marL="0" rtl="0" algn="l">
              <a:spcBef>
                <a:spcPts val="0"/>
              </a:spcBef>
              <a:spcAft>
                <a:spcPts val="0"/>
              </a:spcAft>
              <a:buNone/>
            </a:pPr>
            <a:r>
              <a:t/>
            </a:r>
            <a:endParaRPr sz="5100"/>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71"/>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Make it work with a screen reader.</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pic>
        <p:nvPicPr>
          <p:cNvPr descr="Fox News visualization: two bars, one in blue for Biden and a much shorter one in red for Trump, representing the amount of electoral college votes for each candidate" id="580" name="Google Shape;580;p72" title="Chart with presidential election results"/>
          <p:cNvPicPr preferRelativeResize="0"/>
          <p:nvPr/>
        </p:nvPicPr>
        <p:blipFill>
          <a:blip r:embed="rId3">
            <a:alphaModFix/>
          </a:blip>
          <a:stretch>
            <a:fillRect/>
          </a:stretch>
        </p:blipFill>
        <p:spPr>
          <a:xfrm>
            <a:off x="632075" y="1510700"/>
            <a:ext cx="7671829" cy="1900099"/>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pic>
        <p:nvPicPr>
          <p:cNvPr id="585" name="Google Shape;585;p73" title="Fox votes.mov">
            <a:hlinkClick r:id="rId3"/>
          </p:cNvPr>
          <p:cNvPicPr preferRelativeResize="0"/>
          <p:nvPr/>
        </p:nvPicPr>
        <p:blipFill>
          <a:blip r:embed="rId4">
            <a:alphaModFix/>
          </a:blip>
          <a:stretch>
            <a:fillRect/>
          </a:stretch>
        </p:blipFill>
        <p:spPr>
          <a:xfrm>
            <a:off x="0" y="-857245"/>
            <a:ext cx="9144000" cy="685799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5"/>
                                        </p:tgtEl>
                                        <p:attrNameLst>
                                          <p:attrName>style.visibility</p:attrName>
                                        </p:attrNameLst>
                                      </p:cBhvr>
                                      <p:to>
                                        <p:strVal val="visible"/>
                                      </p:to>
                                    </p:set>
                                    <p:animEffect filter="fade" transition="in">
                                      <p:cBhvr>
                                        <p:cTn dur="1000"/>
                                        <p:tgtEl>
                                          <p:spTgt spid="5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74"/>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Make it work with a screen reader.</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75"/>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Make it work with a screen reader.</a:t>
            </a:r>
            <a:endParaRPr/>
          </a:p>
        </p:txBody>
      </p:sp>
      <p:sp>
        <p:nvSpPr>
          <p:cNvPr id="596" name="Google Shape;596;p75"/>
          <p:cNvSpPr/>
          <p:nvPr/>
        </p:nvSpPr>
        <p:spPr>
          <a:xfrm>
            <a:off x="2189500" y="699752"/>
            <a:ext cx="5616825" cy="1347450"/>
          </a:xfrm>
          <a:custGeom>
            <a:rect b="b" l="l" r="r" t="t"/>
            <a:pathLst>
              <a:path extrusionOk="0" h="53898" w="224673">
                <a:moveTo>
                  <a:pt x="0" y="26585"/>
                </a:moveTo>
                <a:cubicBezTo>
                  <a:pt x="2565" y="23786"/>
                  <a:pt x="5471" y="21319"/>
                  <a:pt x="8286" y="18772"/>
                </a:cubicBezTo>
                <a:cubicBezTo>
                  <a:pt x="9036" y="18094"/>
                  <a:pt x="10201" y="15974"/>
                  <a:pt x="10654" y="16878"/>
                </a:cubicBezTo>
                <a:cubicBezTo>
                  <a:pt x="12645" y="20851"/>
                  <a:pt x="-383" y="25541"/>
                  <a:pt x="3314" y="28006"/>
                </a:cubicBezTo>
                <a:cubicBezTo>
                  <a:pt x="6125" y="29880"/>
                  <a:pt x="7986" y="21850"/>
                  <a:pt x="11364" y="21850"/>
                </a:cubicBezTo>
                <a:cubicBezTo>
                  <a:pt x="12236" y="21850"/>
                  <a:pt x="11517" y="23674"/>
                  <a:pt x="11127" y="24454"/>
                </a:cubicBezTo>
                <a:cubicBezTo>
                  <a:pt x="9026" y="28657"/>
                  <a:pt x="936" y="33446"/>
                  <a:pt x="4261" y="36766"/>
                </a:cubicBezTo>
                <a:cubicBezTo>
                  <a:pt x="5565" y="38068"/>
                  <a:pt x="7029" y="34325"/>
                  <a:pt x="8286" y="32978"/>
                </a:cubicBezTo>
                <a:cubicBezTo>
                  <a:pt x="11485" y="29550"/>
                  <a:pt x="15017" y="26448"/>
                  <a:pt x="18466" y="23271"/>
                </a:cubicBezTo>
                <a:cubicBezTo>
                  <a:pt x="20356" y="21530"/>
                  <a:pt x="25212" y="15723"/>
                  <a:pt x="24149" y="18062"/>
                </a:cubicBezTo>
                <a:cubicBezTo>
                  <a:pt x="21350" y="24220"/>
                  <a:pt x="16204" y="29037"/>
                  <a:pt x="12784" y="34872"/>
                </a:cubicBezTo>
                <a:cubicBezTo>
                  <a:pt x="11850" y="36466"/>
                  <a:pt x="9413" y="38971"/>
                  <a:pt x="10890" y="40080"/>
                </a:cubicBezTo>
                <a:cubicBezTo>
                  <a:pt x="12974" y="41644"/>
                  <a:pt x="15229" y="37185"/>
                  <a:pt x="17283" y="35582"/>
                </a:cubicBezTo>
                <a:cubicBezTo>
                  <a:pt x="22249" y="31708"/>
                  <a:pt x="27183" y="27792"/>
                  <a:pt x="32198" y="23981"/>
                </a:cubicBezTo>
                <a:cubicBezTo>
                  <a:pt x="33384" y="23080"/>
                  <a:pt x="35986" y="20124"/>
                  <a:pt x="35986" y="21613"/>
                </a:cubicBezTo>
                <a:cubicBezTo>
                  <a:pt x="35986" y="28626"/>
                  <a:pt x="27086" y="32455"/>
                  <a:pt x="22728" y="37950"/>
                </a:cubicBezTo>
                <a:cubicBezTo>
                  <a:pt x="22448" y="38303"/>
                  <a:pt x="19714" y="41578"/>
                  <a:pt x="19887" y="41501"/>
                </a:cubicBezTo>
                <a:cubicBezTo>
                  <a:pt x="27052" y="38317"/>
                  <a:pt x="31638" y="31094"/>
                  <a:pt x="37880" y="26349"/>
                </a:cubicBezTo>
                <a:cubicBezTo>
                  <a:pt x="41923" y="23276"/>
                  <a:pt x="42374" y="23032"/>
                  <a:pt x="42379" y="23034"/>
                </a:cubicBezTo>
                <a:cubicBezTo>
                  <a:pt x="43990" y="23840"/>
                  <a:pt x="40899" y="26362"/>
                  <a:pt x="39774" y="27769"/>
                </a:cubicBezTo>
                <a:cubicBezTo>
                  <a:pt x="36055" y="32417"/>
                  <a:pt x="31767" y="36668"/>
                  <a:pt x="28647" y="41738"/>
                </a:cubicBezTo>
                <a:cubicBezTo>
                  <a:pt x="28200" y="42465"/>
                  <a:pt x="26927" y="43519"/>
                  <a:pt x="27700" y="43158"/>
                </a:cubicBezTo>
                <a:cubicBezTo>
                  <a:pt x="35317" y="39601"/>
                  <a:pt x="40624" y="32403"/>
                  <a:pt x="47114" y="27059"/>
                </a:cubicBezTo>
                <a:cubicBezTo>
                  <a:pt x="49417" y="25163"/>
                  <a:pt x="51815" y="23383"/>
                  <a:pt x="54216" y="21613"/>
                </a:cubicBezTo>
                <a:cubicBezTo>
                  <a:pt x="54903" y="21106"/>
                  <a:pt x="55531" y="19819"/>
                  <a:pt x="55637" y="20666"/>
                </a:cubicBezTo>
                <a:cubicBezTo>
                  <a:pt x="56423" y="26947"/>
                  <a:pt x="48369" y="31038"/>
                  <a:pt x="44509" y="36055"/>
                </a:cubicBezTo>
                <a:cubicBezTo>
                  <a:pt x="43387" y="37514"/>
                  <a:pt x="40089" y="41738"/>
                  <a:pt x="41668" y="40791"/>
                </a:cubicBezTo>
                <a:cubicBezTo>
                  <a:pt x="47420" y="37339"/>
                  <a:pt x="52490" y="32856"/>
                  <a:pt x="57768" y="28716"/>
                </a:cubicBezTo>
                <a:cubicBezTo>
                  <a:pt x="59905" y="27040"/>
                  <a:pt x="62168" y="25532"/>
                  <a:pt x="64397" y="23981"/>
                </a:cubicBezTo>
                <a:cubicBezTo>
                  <a:pt x="65498" y="23215"/>
                  <a:pt x="68394" y="20822"/>
                  <a:pt x="67948" y="22087"/>
                </a:cubicBezTo>
                <a:cubicBezTo>
                  <a:pt x="66052" y="27460"/>
                  <a:pt x="61206" y="31275"/>
                  <a:pt x="57768" y="35819"/>
                </a:cubicBezTo>
                <a:cubicBezTo>
                  <a:pt x="57036" y="36786"/>
                  <a:pt x="52181" y="43253"/>
                  <a:pt x="52559" y="43158"/>
                </a:cubicBezTo>
                <a:cubicBezTo>
                  <a:pt x="61774" y="40852"/>
                  <a:pt x="68153" y="32288"/>
                  <a:pt x="76235" y="27296"/>
                </a:cubicBezTo>
                <a:cubicBezTo>
                  <a:pt x="78309" y="26015"/>
                  <a:pt x="81855" y="21432"/>
                  <a:pt x="82627" y="23744"/>
                </a:cubicBezTo>
                <a:cubicBezTo>
                  <a:pt x="83348" y="25903"/>
                  <a:pt x="80276" y="27661"/>
                  <a:pt x="78839" y="29426"/>
                </a:cubicBezTo>
                <a:cubicBezTo>
                  <a:pt x="76083" y="32812"/>
                  <a:pt x="73339" y="36221"/>
                  <a:pt x="70316" y="39370"/>
                </a:cubicBezTo>
                <a:cubicBezTo>
                  <a:pt x="68845" y="40902"/>
                  <a:pt x="64039" y="44777"/>
                  <a:pt x="66054" y="44105"/>
                </a:cubicBezTo>
                <a:cubicBezTo>
                  <a:pt x="73452" y="41639"/>
                  <a:pt x="78452" y="34617"/>
                  <a:pt x="84995" y="30373"/>
                </a:cubicBezTo>
                <a:cubicBezTo>
                  <a:pt x="87130" y="28988"/>
                  <a:pt x="89348" y="27723"/>
                  <a:pt x="91624" y="26585"/>
                </a:cubicBezTo>
                <a:cubicBezTo>
                  <a:pt x="92450" y="26172"/>
                  <a:pt x="94097" y="24724"/>
                  <a:pt x="94228" y="25638"/>
                </a:cubicBezTo>
                <a:cubicBezTo>
                  <a:pt x="95005" y="31070"/>
                  <a:pt x="87237" y="34100"/>
                  <a:pt x="83574" y="38186"/>
                </a:cubicBezTo>
                <a:cubicBezTo>
                  <a:pt x="81968" y="39977"/>
                  <a:pt x="76655" y="44640"/>
                  <a:pt x="78839" y="43632"/>
                </a:cubicBezTo>
                <a:cubicBezTo>
                  <a:pt x="91161" y="37943"/>
                  <a:pt x="98969" y="22160"/>
                  <a:pt x="112458" y="20666"/>
                </a:cubicBezTo>
                <a:cubicBezTo>
                  <a:pt x="113686" y="20530"/>
                  <a:pt x="111583" y="23025"/>
                  <a:pt x="110801" y="23981"/>
                </a:cubicBezTo>
                <a:cubicBezTo>
                  <a:pt x="106725" y="28961"/>
                  <a:pt x="97120" y="43773"/>
                  <a:pt x="103225" y="41738"/>
                </a:cubicBezTo>
                <a:cubicBezTo>
                  <a:pt x="113271" y="38390"/>
                  <a:pt x="119459" y="28137"/>
                  <a:pt x="127610" y="21377"/>
                </a:cubicBezTo>
                <a:cubicBezTo>
                  <a:pt x="130257" y="19182"/>
                  <a:pt x="133938" y="13501"/>
                  <a:pt x="136370" y="15931"/>
                </a:cubicBezTo>
                <a:cubicBezTo>
                  <a:pt x="141549" y="21105"/>
                  <a:pt x="126977" y="27202"/>
                  <a:pt x="121692" y="32267"/>
                </a:cubicBezTo>
                <a:cubicBezTo>
                  <a:pt x="120201" y="33696"/>
                  <a:pt x="115778" y="35526"/>
                  <a:pt x="117430" y="36766"/>
                </a:cubicBezTo>
                <a:cubicBezTo>
                  <a:pt x="120185" y="38835"/>
                  <a:pt x="123993" y="34623"/>
                  <a:pt x="127137" y="33214"/>
                </a:cubicBezTo>
                <a:cubicBezTo>
                  <a:pt x="131903" y="31078"/>
                  <a:pt x="136576" y="28714"/>
                  <a:pt x="141105" y="26112"/>
                </a:cubicBezTo>
                <a:cubicBezTo>
                  <a:pt x="143347" y="24824"/>
                  <a:pt x="145447" y="23291"/>
                  <a:pt x="147735" y="22087"/>
                </a:cubicBezTo>
                <a:cubicBezTo>
                  <a:pt x="148643" y="21609"/>
                  <a:pt x="151001" y="19969"/>
                  <a:pt x="150576" y="20903"/>
                </a:cubicBezTo>
                <a:cubicBezTo>
                  <a:pt x="148376" y="25742"/>
                  <a:pt x="143544" y="28880"/>
                  <a:pt x="140158" y="32978"/>
                </a:cubicBezTo>
                <a:cubicBezTo>
                  <a:pt x="138986" y="34397"/>
                  <a:pt x="135476" y="37713"/>
                  <a:pt x="137317" y="37713"/>
                </a:cubicBezTo>
                <a:cubicBezTo>
                  <a:pt x="146142" y="37713"/>
                  <a:pt x="153226" y="30004"/>
                  <a:pt x="160756" y="25402"/>
                </a:cubicBezTo>
                <a:cubicBezTo>
                  <a:pt x="162804" y="24150"/>
                  <a:pt x="165151" y="20756"/>
                  <a:pt x="167149" y="22087"/>
                </a:cubicBezTo>
                <a:cubicBezTo>
                  <a:pt x="168638" y="23079"/>
                  <a:pt x="164845" y="24830"/>
                  <a:pt x="163597" y="26112"/>
                </a:cubicBezTo>
                <a:cubicBezTo>
                  <a:pt x="160404" y="29391"/>
                  <a:pt x="157133" y="32604"/>
                  <a:pt x="154127" y="36055"/>
                </a:cubicBezTo>
                <a:cubicBezTo>
                  <a:pt x="152313" y="38138"/>
                  <a:pt x="146534" y="43559"/>
                  <a:pt x="149155" y="42685"/>
                </a:cubicBezTo>
                <a:cubicBezTo>
                  <a:pt x="155184" y="40675"/>
                  <a:pt x="160317" y="36603"/>
                  <a:pt x="165965" y="33688"/>
                </a:cubicBezTo>
                <a:cubicBezTo>
                  <a:pt x="167722" y="32781"/>
                  <a:pt x="172571" y="29448"/>
                  <a:pt x="171173" y="30847"/>
                </a:cubicBezTo>
                <a:cubicBezTo>
                  <a:pt x="167818" y="34204"/>
                  <a:pt x="164112" y="37198"/>
                  <a:pt x="160756" y="40554"/>
                </a:cubicBezTo>
                <a:cubicBezTo>
                  <a:pt x="159967" y="41343"/>
                  <a:pt x="157601" y="42131"/>
                  <a:pt x="158389" y="42921"/>
                </a:cubicBezTo>
                <a:cubicBezTo>
                  <a:pt x="160885" y="45422"/>
                  <a:pt x="164675" y="39663"/>
                  <a:pt x="167622" y="37713"/>
                </a:cubicBezTo>
                <a:cubicBezTo>
                  <a:pt x="338566" y="-75380"/>
                  <a:pt x="54764" y="112863"/>
                  <a:pt x="180644" y="28953"/>
                </a:cubicBezTo>
                <a:cubicBezTo>
                  <a:pt x="182593" y="27654"/>
                  <a:pt x="188218" y="23509"/>
                  <a:pt x="186562" y="25165"/>
                </a:cubicBezTo>
                <a:cubicBezTo>
                  <a:pt x="183003" y="28724"/>
                  <a:pt x="178757" y="31549"/>
                  <a:pt x="175198" y="35108"/>
                </a:cubicBezTo>
                <a:cubicBezTo>
                  <a:pt x="174160" y="36146"/>
                  <a:pt x="171301" y="39356"/>
                  <a:pt x="172594" y="38660"/>
                </a:cubicBezTo>
                <a:cubicBezTo>
                  <a:pt x="179358" y="35017"/>
                  <a:pt x="185379" y="30137"/>
                  <a:pt x="191771" y="25875"/>
                </a:cubicBezTo>
                <a:cubicBezTo>
                  <a:pt x="194125" y="24306"/>
                  <a:pt x="197110" y="19613"/>
                  <a:pt x="199110" y="21613"/>
                </a:cubicBezTo>
                <a:cubicBezTo>
                  <a:pt x="199978" y="22481"/>
                  <a:pt x="197419" y="23397"/>
                  <a:pt x="196506" y="24218"/>
                </a:cubicBezTo>
                <a:cubicBezTo>
                  <a:pt x="193934" y="26532"/>
                  <a:pt x="191358" y="28880"/>
                  <a:pt x="189167" y="31557"/>
                </a:cubicBezTo>
                <a:cubicBezTo>
                  <a:pt x="188457" y="32425"/>
                  <a:pt x="185930" y="34346"/>
                  <a:pt x="187036" y="34161"/>
                </a:cubicBezTo>
                <a:cubicBezTo>
                  <a:pt x="189670" y="33722"/>
                  <a:pt x="191528" y="31265"/>
                  <a:pt x="193665" y="29663"/>
                </a:cubicBezTo>
              </a:path>
            </a:pathLst>
          </a:custGeom>
          <a:noFill/>
          <a:ln cap="flat" cmpd="sng" w="38100">
            <a:solidFill>
              <a:schemeClr val="accent5"/>
            </a:solidFill>
            <a:prstDash val="solid"/>
            <a:round/>
            <a:headEnd len="med" w="med" type="none"/>
            <a:tailEnd len="med" w="med" type="none"/>
          </a:ln>
        </p:spPr>
      </p:sp>
      <p:sp>
        <p:nvSpPr>
          <p:cNvPr id="597" name="Google Shape;597;p75"/>
          <p:cNvSpPr/>
          <p:nvPr/>
        </p:nvSpPr>
        <p:spPr>
          <a:xfrm>
            <a:off x="2010173" y="1973146"/>
            <a:ext cx="5216275" cy="737625"/>
          </a:xfrm>
          <a:custGeom>
            <a:rect b="b" l="l" r="r" t="t"/>
            <a:pathLst>
              <a:path extrusionOk="0" h="29505" w="208651">
                <a:moveTo>
                  <a:pt x="543" y="10216"/>
                </a:moveTo>
                <a:cubicBezTo>
                  <a:pt x="3154" y="9781"/>
                  <a:pt x="6154" y="7326"/>
                  <a:pt x="8356" y="8795"/>
                </a:cubicBezTo>
                <a:cubicBezTo>
                  <a:pt x="10649" y="10324"/>
                  <a:pt x="6482" y="14021"/>
                  <a:pt x="5042" y="16371"/>
                </a:cubicBezTo>
                <a:cubicBezTo>
                  <a:pt x="3860" y="18299"/>
                  <a:pt x="2780" y="20289"/>
                  <a:pt x="1727" y="22290"/>
                </a:cubicBezTo>
                <a:cubicBezTo>
                  <a:pt x="1418" y="22877"/>
                  <a:pt x="0" y="25089"/>
                  <a:pt x="307" y="24894"/>
                </a:cubicBezTo>
                <a:cubicBezTo>
                  <a:pt x="5236" y="21758"/>
                  <a:pt x="9365" y="17509"/>
                  <a:pt x="14038" y="14004"/>
                </a:cubicBezTo>
                <a:cubicBezTo>
                  <a:pt x="15772" y="12704"/>
                  <a:pt x="20213" y="8411"/>
                  <a:pt x="19484" y="10452"/>
                </a:cubicBezTo>
                <a:cubicBezTo>
                  <a:pt x="18194" y="14064"/>
                  <a:pt x="15056" y="16725"/>
                  <a:pt x="12618" y="19686"/>
                </a:cubicBezTo>
                <a:cubicBezTo>
                  <a:pt x="12147" y="20258"/>
                  <a:pt x="9734" y="23414"/>
                  <a:pt x="10014" y="23237"/>
                </a:cubicBezTo>
                <a:cubicBezTo>
                  <a:pt x="24040" y="14378"/>
                  <a:pt x="7036" y="25236"/>
                  <a:pt x="21378" y="15424"/>
                </a:cubicBezTo>
                <a:cubicBezTo>
                  <a:pt x="23582" y="13916"/>
                  <a:pt x="25400" y="10346"/>
                  <a:pt x="28007" y="10926"/>
                </a:cubicBezTo>
                <a:cubicBezTo>
                  <a:pt x="31284" y="11655"/>
                  <a:pt x="25346" y="17091"/>
                  <a:pt x="23982" y="20159"/>
                </a:cubicBezTo>
                <a:cubicBezTo>
                  <a:pt x="23722" y="20744"/>
                  <a:pt x="22595" y="23079"/>
                  <a:pt x="22798" y="23000"/>
                </a:cubicBezTo>
                <a:cubicBezTo>
                  <a:pt x="32733" y="19136"/>
                  <a:pt x="38892" y="5480"/>
                  <a:pt x="49552" y="5480"/>
                </a:cubicBezTo>
                <a:cubicBezTo>
                  <a:pt x="51763" y="5480"/>
                  <a:pt x="47243" y="9282"/>
                  <a:pt x="45764" y="10926"/>
                </a:cubicBezTo>
                <a:cubicBezTo>
                  <a:pt x="41749" y="15388"/>
                  <a:pt x="37580" y="19804"/>
                  <a:pt x="34399" y="24894"/>
                </a:cubicBezTo>
                <a:cubicBezTo>
                  <a:pt x="34119" y="25343"/>
                  <a:pt x="33461" y="26094"/>
                  <a:pt x="33926" y="25841"/>
                </a:cubicBezTo>
                <a:cubicBezTo>
                  <a:pt x="42564" y="21130"/>
                  <a:pt x="49713" y="13075"/>
                  <a:pt x="59259" y="10689"/>
                </a:cubicBezTo>
                <a:cubicBezTo>
                  <a:pt x="64039" y="9494"/>
                  <a:pt x="45955" y="21570"/>
                  <a:pt x="50735" y="22764"/>
                </a:cubicBezTo>
                <a:cubicBezTo>
                  <a:pt x="54126" y="23611"/>
                  <a:pt x="57147" y="19955"/>
                  <a:pt x="60206" y="18265"/>
                </a:cubicBezTo>
                <a:cubicBezTo>
                  <a:pt x="66479" y="14798"/>
                  <a:pt x="72764" y="11347"/>
                  <a:pt x="79146" y="8085"/>
                </a:cubicBezTo>
                <a:cubicBezTo>
                  <a:pt x="81315" y="6976"/>
                  <a:pt x="83441" y="4307"/>
                  <a:pt x="85775" y="5007"/>
                </a:cubicBezTo>
                <a:cubicBezTo>
                  <a:pt x="87097" y="5403"/>
                  <a:pt x="85278" y="6348"/>
                  <a:pt x="84355" y="7374"/>
                </a:cubicBezTo>
                <a:cubicBezTo>
                  <a:pt x="79911" y="12312"/>
                  <a:pt x="74610" y="16409"/>
                  <a:pt x="69913" y="21106"/>
                </a:cubicBezTo>
                <a:cubicBezTo>
                  <a:pt x="69320" y="21699"/>
                  <a:pt x="67427" y="23138"/>
                  <a:pt x="68255" y="23000"/>
                </a:cubicBezTo>
                <a:cubicBezTo>
                  <a:pt x="78421" y="21304"/>
                  <a:pt x="86704" y="13790"/>
                  <a:pt x="95719" y="8795"/>
                </a:cubicBezTo>
                <a:cubicBezTo>
                  <a:pt x="99487" y="6707"/>
                  <a:pt x="103190" y="4483"/>
                  <a:pt x="107083" y="2639"/>
                </a:cubicBezTo>
                <a:cubicBezTo>
                  <a:pt x="108778" y="1836"/>
                  <a:pt x="113170" y="-1149"/>
                  <a:pt x="112292" y="509"/>
                </a:cubicBezTo>
                <a:cubicBezTo>
                  <a:pt x="107877" y="8847"/>
                  <a:pt x="99389" y="14278"/>
                  <a:pt x="92878" y="21106"/>
                </a:cubicBezTo>
                <a:cubicBezTo>
                  <a:pt x="91372" y="22686"/>
                  <a:pt x="86530" y="26720"/>
                  <a:pt x="88616" y="26078"/>
                </a:cubicBezTo>
                <a:cubicBezTo>
                  <a:pt x="102556" y="21789"/>
                  <a:pt x="113857" y="6636"/>
                  <a:pt x="128391" y="7848"/>
                </a:cubicBezTo>
                <a:cubicBezTo>
                  <a:pt x="130467" y="8021"/>
                  <a:pt x="126091" y="11362"/>
                  <a:pt x="124603" y="12820"/>
                </a:cubicBezTo>
                <a:cubicBezTo>
                  <a:pt x="120058" y="17272"/>
                  <a:pt x="115625" y="21844"/>
                  <a:pt x="111345" y="26552"/>
                </a:cubicBezTo>
                <a:cubicBezTo>
                  <a:pt x="110633" y="27335"/>
                  <a:pt x="108964" y="29841"/>
                  <a:pt x="109924" y="29393"/>
                </a:cubicBezTo>
                <a:cubicBezTo>
                  <a:pt x="120193" y="24602"/>
                  <a:pt x="129667" y="18200"/>
                  <a:pt x="139992" y="13530"/>
                </a:cubicBezTo>
                <a:cubicBezTo>
                  <a:pt x="142855" y="12235"/>
                  <a:pt x="145644" y="8229"/>
                  <a:pt x="148515" y="9505"/>
                </a:cubicBezTo>
                <a:cubicBezTo>
                  <a:pt x="152876" y="11443"/>
                  <a:pt x="144044" y="18186"/>
                  <a:pt x="140466" y="21343"/>
                </a:cubicBezTo>
                <a:cubicBezTo>
                  <a:pt x="140313" y="21478"/>
                  <a:pt x="137804" y="23460"/>
                  <a:pt x="137861" y="23474"/>
                </a:cubicBezTo>
                <a:cubicBezTo>
                  <a:pt x="141279" y="24328"/>
                  <a:pt x="145093" y="22561"/>
                  <a:pt x="148042" y="20633"/>
                </a:cubicBezTo>
                <a:cubicBezTo>
                  <a:pt x="152204" y="17912"/>
                  <a:pt x="156175" y="14905"/>
                  <a:pt x="160116" y="11873"/>
                </a:cubicBezTo>
                <a:cubicBezTo>
                  <a:pt x="161768" y="10603"/>
                  <a:pt x="165088" y="6001"/>
                  <a:pt x="165088" y="8085"/>
                </a:cubicBezTo>
                <a:cubicBezTo>
                  <a:pt x="165088" y="11482"/>
                  <a:pt x="161651" y="13946"/>
                  <a:pt x="159879" y="16845"/>
                </a:cubicBezTo>
                <a:cubicBezTo>
                  <a:pt x="159272" y="17839"/>
                  <a:pt x="157308" y="20644"/>
                  <a:pt x="158222" y="19922"/>
                </a:cubicBezTo>
                <a:cubicBezTo>
                  <a:pt x="162314" y="16691"/>
                  <a:pt x="166126" y="13107"/>
                  <a:pt x="170297" y="9979"/>
                </a:cubicBezTo>
                <a:cubicBezTo>
                  <a:pt x="171401" y="9151"/>
                  <a:pt x="174119" y="6494"/>
                  <a:pt x="173848" y="7848"/>
                </a:cubicBezTo>
                <a:cubicBezTo>
                  <a:pt x="172972" y="12228"/>
                  <a:pt x="169190" y="15473"/>
                  <a:pt x="166745" y="19212"/>
                </a:cubicBezTo>
                <a:cubicBezTo>
                  <a:pt x="165582" y="20991"/>
                  <a:pt x="161415" y="23987"/>
                  <a:pt x="163431" y="24658"/>
                </a:cubicBezTo>
                <a:cubicBezTo>
                  <a:pt x="169039" y="26525"/>
                  <a:pt x="173338" y="18201"/>
                  <a:pt x="178110" y="14714"/>
                </a:cubicBezTo>
                <a:cubicBezTo>
                  <a:pt x="180231" y="13164"/>
                  <a:pt x="182487" y="11804"/>
                  <a:pt x="184739" y="10452"/>
                </a:cubicBezTo>
                <a:cubicBezTo>
                  <a:pt x="185697" y="9877"/>
                  <a:pt x="187132" y="8269"/>
                  <a:pt x="186633" y="9268"/>
                </a:cubicBezTo>
                <a:cubicBezTo>
                  <a:pt x="184460" y="13613"/>
                  <a:pt x="179994" y="16362"/>
                  <a:pt x="176689" y="19922"/>
                </a:cubicBezTo>
                <a:cubicBezTo>
                  <a:pt x="174946" y="21799"/>
                  <a:pt x="169979" y="27068"/>
                  <a:pt x="172427" y="26315"/>
                </a:cubicBezTo>
                <a:cubicBezTo>
                  <a:pt x="177680" y="24699"/>
                  <a:pt x="181526" y="20142"/>
                  <a:pt x="185923" y="16845"/>
                </a:cubicBezTo>
                <a:cubicBezTo>
                  <a:pt x="187201" y="15886"/>
                  <a:pt x="189232" y="12811"/>
                  <a:pt x="189947" y="14240"/>
                </a:cubicBezTo>
                <a:cubicBezTo>
                  <a:pt x="192229" y="18804"/>
                  <a:pt x="178290" y="23654"/>
                  <a:pt x="181898" y="27262"/>
                </a:cubicBezTo>
                <a:cubicBezTo>
                  <a:pt x="183745" y="29109"/>
                  <a:pt x="186618" y="25019"/>
                  <a:pt x="189000" y="23947"/>
                </a:cubicBezTo>
                <a:cubicBezTo>
                  <a:pt x="192034" y="22582"/>
                  <a:pt x="194972" y="20812"/>
                  <a:pt x="198234" y="20159"/>
                </a:cubicBezTo>
                <a:cubicBezTo>
                  <a:pt x="199876" y="19830"/>
                  <a:pt x="196131" y="26060"/>
                  <a:pt x="197524" y="25131"/>
                </a:cubicBezTo>
                <a:cubicBezTo>
                  <a:pt x="201295" y="22617"/>
                  <a:pt x="204598" y="19346"/>
                  <a:pt x="208651" y="17318"/>
                </a:cubicBezTo>
              </a:path>
            </a:pathLst>
          </a:custGeom>
          <a:noFill/>
          <a:ln cap="flat" cmpd="sng" w="38100">
            <a:solidFill>
              <a:schemeClr val="accent5"/>
            </a:solidFill>
            <a:prstDash val="solid"/>
            <a:round/>
            <a:headEnd len="med" w="med" type="none"/>
            <a:tailEnd len="med" w="med" type="none"/>
          </a:ln>
        </p:spPr>
      </p:sp>
      <p:sp>
        <p:nvSpPr>
          <p:cNvPr id="598" name="Google Shape;598;p75"/>
          <p:cNvSpPr/>
          <p:nvPr/>
        </p:nvSpPr>
        <p:spPr>
          <a:xfrm>
            <a:off x="3257311" y="2980135"/>
            <a:ext cx="2635875" cy="666450"/>
          </a:xfrm>
          <a:custGeom>
            <a:rect b="b" l="l" r="r" t="t"/>
            <a:pathLst>
              <a:path extrusionOk="0" h="26658" w="105435">
                <a:moveTo>
                  <a:pt x="140" y="10658"/>
                </a:moveTo>
                <a:cubicBezTo>
                  <a:pt x="-975" y="14565"/>
                  <a:pt x="6810" y="3942"/>
                  <a:pt x="10794" y="4739"/>
                </a:cubicBezTo>
                <a:cubicBezTo>
                  <a:pt x="17237" y="6029"/>
                  <a:pt x="-3131" y="25674"/>
                  <a:pt x="2745" y="22733"/>
                </a:cubicBezTo>
                <a:cubicBezTo>
                  <a:pt x="6642" y="20782"/>
                  <a:pt x="8223" y="12915"/>
                  <a:pt x="12451" y="13973"/>
                </a:cubicBezTo>
                <a:cubicBezTo>
                  <a:pt x="14403" y="14461"/>
                  <a:pt x="7938" y="20054"/>
                  <a:pt x="9847" y="19418"/>
                </a:cubicBezTo>
                <a:cubicBezTo>
                  <a:pt x="12509" y="18530"/>
                  <a:pt x="12369" y="18183"/>
                  <a:pt x="14819" y="16814"/>
                </a:cubicBezTo>
                <a:cubicBezTo>
                  <a:pt x="16922" y="15639"/>
                  <a:pt x="18613" y="12553"/>
                  <a:pt x="20975" y="13026"/>
                </a:cubicBezTo>
                <a:cubicBezTo>
                  <a:pt x="21740" y="13179"/>
                  <a:pt x="12265" y="23892"/>
                  <a:pt x="13162" y="23443"/>
                </a:cubicBezTo>
                <a:cubicBezTo>
                  <a:pt x="16747" y="21648"/>
                  <a:pt x="19533" y="18564"/>
                  <a:pt x="22869" y="16340"/>
                </a:cubicBezTo>
                <a:cubicBezTo>
                  <a:pt x="23716" y="15775"/>
                  <a:pt x="23915" y="14343"/>
                  <a:pt x="24526" y="15157"/>
                </a:cubicBezTo>
                <a:cubicBezTo>
                  <a:pt x="26167" y="17346"/>
                  <a:pt x="17374" y="21359"/>
                  <a:pt x="20028" y="22023"/>
                </a:cubicBezTo>
                <a:cubicBezTo>
                  <a:pt x="25867" y="23484"/>
                  <a:pt x="29935" y="15181"/>
                  <a:pt x="34943" y="11842"/>
                </a:cubicBezTo>
                <a:cubicBezTo>
                  <a:pt x="36983" y="10482"/>
                  <a:pt x="39014" y="9107"/>
                  <a:pt x="41099" y="7817"/>
                </a:cubicBezTo>
                <a:cubicBezTo>
                  <a:pt x="41910" y="7315"/>
                  <a:pt x="43082" y="5973"/>
                  <a:pt x="42756" y="6870"/>
                </a:cubicBezTo>
                <a:cubicBezTo>
                  <a:pt x="41972" y="9026"/>
                  <a:pt x="39978" y="10561"/>
                  <a:pt x="38258" y="12079"/>
                </a:cubicBezTo>
                <a:cubicBezTo>
                  <a:pt x="37211" y="13003"/>
                  <a:pt x="33855" y="15361"/>
                  <a:pt x="35180" y="14920"/>
                </a:cubicBezTo>
                <a:cubicBezTo>
                  <a:pt x="39895" y="13349"/>
                  <a:pt x="43556" y="9570"/>
                  <a:pt x="47728" y="6870"/>
                </a:cubicBezTo>
                <a:cubicBezTo>
                  <a:pt x="49331" y="5833"/>
                  <a:pt x="51111" y="2971"/>
                  <a:pt x="52700" y="4029"/>
                </a:cubicBezTo>
                <a:cubicBezTo>
                  <a:pt x="53608" y="4634"/>
                  <a:pt x="52078" y="4942"/>
                  <a:pt x="51279" y="5686"/>
                </a:cubicBezTo>
                <a:cubicBezTo>
                  <a:pt x="41172" y="15097"/>
                  <a:pt x="54093" y="2940"/>
                  <a:pt x="38495" y="17051"/>
                </a:cubicBezTo>
                <a:cubicBezTo>
                  <a:pt x="37046" y="18362"/>
                  <a:pt x="32306" y="20755"/>
                  <a:pt x="34233" y="21076"/>
                </a:cubicBezTo>
                <a:cubicBezTo>
                  <a:pt x="38105" y="21722"/>
                  <a:pt x="41084" y="17237"/>
                  <a:pt x="44413" y="15157"/>
                </a:cubicBezTo>
                <a:cubicBezTo>
                  <a:pt x="46090" y="14109"/>
                  <a:pt x="50190" y="10422"/>
                  <a:pt x="49622" y="12316"/>
                </a:cubicBezTo>
                <a:cubicBezTo>
                  <a:pt x="48707" y="15367"/>
                  <a:pt x="45648" y="17345"/>
                  <a:pt x="43230" y="19418"/>
                </a:cubicBezTo>
                <a:cubicBezTo>
                  <a:pt x="42339" y="20182"/>
                  <a:pt x="39452" y="21786"/>
                  <a:pt x="40625" y="21786"/>
                </a:cubicBezTo>
                <a:cubicBezTo>
                  <a:pt x="47695" y="21786"/>
                  <a:pt x="52231" y="13671"/>
                  <a:pt x="58382" y="10185"/>
                </a:cubicBezTo>
                <a:cubicBezTo>
                  <a:pt x="60231" y="9137"/>
                  <a:pt x="63311" y="4809"/>
                  <a:pt x="63827" y="6870"/>
                </a:cubicBezTo>
                <a:cubicBezTo>
                  <a:pt x="64925" y="11258"/>
                  <a:pt x="57311" y="13152"/>
                  <a:pt x="53884" y="16104"/>
                </a:cubicBezTo>
                <a:cubicBezTo>
                  <a:pt x="51519" y="18141"/>
                  <a:pt x="47619" y="21454"/>
                  <a:pt x="48201" y="21076"/>
                </a:cubicBezTo>
                <a:cubicBezTo>
                  <a:pt x="56459" y="15708"/>
                  <a:pt x="64544" y="10075"/>
                  <a:pt x="72824" y="4739"/>
                </a:cubicBezTo>
                <a:cubicBezTo>
                  <a:pt x="74849" y="3434"/>
                  <a:pt x="76865" y="2105"/>
                  <a:pt x="78980" y="951"/>
                </a:cubicBezTo>
                <a:cubicBezTo>
                  <a:pt x="79771" y="519"/>
                  <a:pt x="81219" y="-447"/>
                  <a:pt x="80637" y="241"/>
                </a:cubicBezTo>
                <a:cubicBezTo>
                  <a:pt x="75787" y="5972"/>
                  <a:pt x="69066" y="9811"/>
                  <a:pt x="63354" y="14683"/>
                </a:cubicBezTo>
                <a:cubicBezTo>
                  <a:pt x="62032" y="15811"/>
                  <a:pt x="57668" y="18509"/>
                  <a:pt x="59329" y="17998"/>
                </a:cubicBezTo>
                <a:cubicBezTo>
                  <a:pt x="69220" y="14955"/>
                  <a:pt x="76208" y="3082"/>
                  <a:pt x="86556" y="3082"/>
                </a:cubicBezTo>
                <a:cubicBezTo>
                  <a:pt x="86961" y="3082"/>
                  <a:pt x="93920" y="-2781"/>
                  <a:pt x="78980" y="9711"/>
                </a:cubicBezTo>
                <a:cubicBezTo>
                  <a:pt x="73305" y="14456"/>
                  <a:pt x="67500" y="19046"/>
                  <a:pt x="61933" y="23917"/>
                </a:cubicBezTo>
                <a:cubicBezTo>
                  <a:pt x="61009" y="24725"/>
                  <a:pt x="58231" y="27070"/>
                  <a:pt x="59329" y="26521"/>
                </a:cubicBezTo>
                <a:cubicBezTo>
                  <a:pt x="66885" y="22743"/>
                  <a:pt x="73902" y="17965"/>
                  <a:pt x="81347" y="13973"/>
                </a:cubicBezTo>
                <a:cubicBezTo>
                  <a:pt x="83898" y="12605"/>
                  <a:pt x="86552" y="11441"/>
                  <a:pt x="89160" y="10185"/>
                </a:cubicBezTo>
                <a:cubicBezTo>
                  <a:pt x="90114" y="9726"/>
                  <a:pt x="91283" y="8204"/>
                  <a:pt x="91054" y="9238"/>
                </a:cubicBezTo>
                <a:cubicBezTo>
                  <a:pt x="89965" y="14142"/>
                  <a:pt x="83934" y="16336"/>
                  <a:pt x="80163" y="19655"/>
                </a:cubicBezTo>
                <a:cubicBezTo>
                  <a:pt x="78942" y="20730"/>
                  <a:pt x="74980" y="23570"/>
                  <a:pt x="76375" y="22733"/>
                </a:cubicBezTo>
                <a:cubicBezTo>
                  <a:pt x="84198" y="18038"/>
                  <a:pt x="91922" y="13142"/>
                  <a:pt x="100051" y="9001"/>
                </a:cubicBezTo>
                <a:cubicBezTo>
                  <a:pt x="101750" y="8135"/>
                  <a:pt x="106317" y="5048"/>
                  <a:pt x="105259" y="6634"/>
                </a:cubicBezTo>
                <a:cubicBezTo>
                  <a:pt x="101790" y="11833"/>
                  <a:pt x="95293" y="14181"/>
                  <a:pt x="90344" y="17998"/>
                </a:cubicBezTo>
                <a:cubicBezTo>
                  <a:pt x="88157" y="19685"/>
                  <a:pt x="81095" y="22095"/>
                  <a:pt x="83715" y="22970"/>
                </a:cubicBezTo>
                <a:cubicBezTo>
                  <a:pt x="88339" y="24514"/>
                  <a:pt x="92693" y="18914"/>
                  <a:pt x="96499" y="15867"/>
                </a:cubicBezTo>
              </a:path>
            </a:pathLst>
          </a:custGeom>
          <a:noFill/>
          <a:ln cap="flat" cmpd="sng" w="38100">
            <a:solidFill>
              <a:schemeClr val="accent5"/>
            </a:solidFill>
            <a:prstDash val="solid"/>
            <a:round/>
            <a:headEnd len="med" w="med" type="none"/>
            <a:tailEnd len="med" w="med" type="none"/>
          </a:ln>
        </p:spPr>
      </p:sp>
      <p:sp>
        <p:nvSpPr>
          <p:cNvPr id="599" name="Google Shape;599;p75"/>
          <p:cNvSpPr/>
          <p:nvPr/>
        </p:nvSpPr>
        <p:spPr>
          <a:xfrm>
            <a:off x="2177662" y="687914"/>
            <a:ext cx="5616825" cy="1347450"/>
          </a:xfrm>
          <a:custGeom>
            <a:rect b="b" l="l" r="r" t="t"/>
            <a:pathLst>
              <a:path extrusionOk="0" h="53898" w="224673">
                <a:moveTo>
                  <a:pt x="0" y="26585"/>
                </a:moveTo>
                <a:cubicBezTo>
                  <a:pt x="2565" y="23786"/>
                  <a:pt x="5471" y="21319"/>
                  <a:pt x="8286" y="18772"/>
                </a:cubicBezTo>
                <a:cubicBezTo>
                  <a:pt x="9036" y="18094"/>
                  <a:pt x="10201" y="15974"/>
                  <a:pt x="10654" y="16878"/>
                </a:cubicBezTo>
                <a:cubicBezTo>
                  <a:pt x="12645" y="20851"/>
                  <a:pt x="-383" y="25541"/>
                  <a:pt x="3314" y="28006"/>
                </a:cubicBezTo>
                <a:cubicBezTo>
                  <a:pt x="6125" y="29880"/>
                  <a:pt x="7986" y="21850"/>
                  <a:pt x="11364" y="21850"/>
                </a:cubicBezTo>
                <a:cubicBezTo>
                  <a:pt x="12236" y="21850"/>
                  <a:pt x="11517" y="23674"/>
                  <a:pt x="11127" y="24454"/>
                </a:cubicBezTo>
                <a:cubicBezTo>
                  <a:pt x="9026" y="28657"/>
                  <a:pt x="936" y="33446"/>
                  <a:pt x="4261" y="36766"/>
                </a:cubicBezTo>
                <a:cubicBezTo>
                  <a:pt x="5565" y="38068"/>
                  <a:pt x="7029" y="34325"/>
                  <a:pt x="8286" y="32978"/>
                </a:cubicBezTo>
                <a:cubicBezTo>
                  <a:pt x="11485" y="29550"/>
                  <a:pt x="15017" y="26448"/>
                  <a:pt x="18466" y="23271"/>
                </a:cubicBezTo>
                <a:cubicBezTo>
                  <a:pt x="20356" y="21530"/>
                  <a:pt x="25212" y="15723"/>
                  <a:pt x="24149" y="18062"/>
                </a:cubicBezTo>
                <a:cubicBezTo>
                  <a:pt x="21350" y="24220"/>
                  <a:pt x="16204" y="29037"/>
                  <a:pt x="12784" y="34872"/>
                </a:cubicBezTo>
                <a:cubicBezTo>
                  <a:pt x="11850" y="36466"/>
                  <a:pt x="9413" y="38971"/>
                  <a:pt x="10890" y="40080"/>
                </a:cubicBezTo>
                <a:cubicBezTo>
                  <a:pt x="12974" y="41644"/>
                  <a:pt x="15229" y="37185"/>
                  <a:pt x="17283" y="35582"/>
                </a:cubicBezTo>
                <a:cubicBezTo>
                  <a:pt x="22249" y="31708"/>
                  <a:pt x="27183" y="27792"/>
                  <a:pt x="32198" y="23981"/>
                </a:cubicBezTo>
                <a:cubicBezTo>
                  <a:pt x="33384" y="23080"/>
                  <a:pt x="35986" y="20124"/>
                  <a:pt x="35986" y="21613"/>
                </a:cubicBezTo>
                <a:cubicBezTo>
                  <a:pt x="35986" y="28626"/>
                  <a:pt x="27086" y="32455"/>
                  <a:pt x="22728" y="37950"/>
                </a:cubicBezTo>
                <a:cubicBezTo>
                  <a:pt x="22448" y="38303"/>
                  <a:pt x="19714" y="41578"/>
                  <a:pt x="19887" y="41501"/>
                </a:cubicBezTo>
                <a:cubicBezTo>
                  <a:pt x="27052" y="38317"/>
                  <a:pt x="31638" y="31094"/>
                  <a:pt x="37880" y="26349"/>
                </a:cubicBezTo>
                <a:cubicBezTo>
                  <a:pt x="41923" y="23276"/>
                  <a:pt x="42374" y="23032"/>
                  <a:pt x="42379" y="23034"/>
                </a:cubicBezTo>
                <a:cubicBezTo>
                  <a:pt x="43990" y="23840"/>
                  <a:pt x="40899" y="26362"/>
                  <a:pt x="39774" y="27769"/>
                </a:cubicBezTo>
                <a:cubicBezTo>
                  <a:pt x="36055" y="32417"/>
                  <a:pt x="31767" y="36668"/>
                  <a:pt x="28647" y="41738"/>
                </a:cubicBezTo>
                <a:cubicBezTo>
                  <a:pt x="28200" y="42465"/>
                  <a:pt x="26927" y="43519"/>
                  <a:pt x="27700" y="43158"/>
                </a:cubicBezTo>
                <a:cubicBezTo>
                  <a:pt x="35317" y="39601"/>
                  <a:pt x="40624" y="32403"/>
                  <a:pt x="47114" y="27059"/>
                </a:cubicBezTo>
                <a:cubicBezTo>
                  <a:pt x="49417" y="25163"/>
                  <a:pt x="51815" y="23383"/>
                  <a:pt x="54216" y="21613"/>
                </a:cubicBezTo>
                <a:cubicBezTo>
                  <a:pt x="54903" y="21106"/>
                  <a:pt x="55531" y="19819"/>
                  <a:pt x="55637" y="20666"/>
                </a:cubicBezTo>
                <a:cubicBezTo>
                  <a:pt x="56423" y="26947"/>
                  <a:pt x="48369" y="31038"/>
                  <a:pt x="44509" y="36055"/>
                </a:cubicBezTo>
                <a:cubicBezTo>
                  <a:pt x="43387" y="37514"/>
                  <a:pt x="40089" y="41738"/>
                  <a:pt x="41668" y="40791"/>
                </a:cubicBezTo>
                <a:cubicBezTo>
                  <a:pt x="47420" y="37339"/>
                  <a:pt x="52490" y="32856"/>
                  <a:pt x="57768" y="28716"/>
                </a:cubicBezTo>
                <a:cubicBezTo>
                  <a:pt x="59905" y="27040"/>
                  <a:pt x="62168" y="25532"/>
                  <a:pt x="64397" y="23981"/>
                </a:cubicBezTo>
                <a:cubicBezTo>
                  <a:pt x="65498" y="23215"/>
                  <a:pt x="68394" y="20822"/>
                  <a:pt x="67948" y="22087"/>
                </a:cubicBezTo>
                <a:cubicBezTo>
                  <a:pt x="66052" y="27460"/>
                  <a:pt x="61206" y="31275"/>
                  <a:pt x="57768" y="35819"/>
                </a:cubicBezTo>
                <a:cubicBezTo>
                  <a:pt x="57036" y="36786"/>
                  <a:pt x="52181" y="43253"/>
                  <a:pt x="52559" y="43158"/>
                </a:cubicBezTo>
                <a:cubicBezTo>
                  <a:pt x="61774" y="40852"/>
                  <a:pt x="68153" y="32288"/>
                  <a:pt x="76235" y="27296"/>
                </a:cubicBezTo>
                <a:cubicBezTo>
                  <a:pt x="78309" y="26015"/>
                  <a:pt x="81855" y="21432"/>
                  <a:pt x="82627" y="23744"/>
                </a:cubicBezTo>
                <a:cubicBezTo>
                  <a:pt x="83348" y="25903"/>
                  <a:pt x="80276" y="27661"/>
                  <a:pt x="78839" y="29426"/>
                </a:cubicBezTo>
                <a:cubicBezTo>
                  <a:pt x="76083" y="32812"/>
                  <a:pt x="73339" y="36221"/>
                  <a:pt x="70316" y="39370"/>
                </a:cubicBezTo>
                <a:cubicBezTo>
                  <a:pt x="68845" y="40902"/>
                  <a:pt x="64039" y="44777"/>
                  <a:pt x="66054" y="44105"/>
                </a:cubicBezTo>
                <a:cubicBezTo>
                  <a:pt x="73452" y="41639"/>
                  <a:pt x="78452" y="34617"/>
                  <a:pt x="84995" y="30373"/>
                </a:cubicBezTo>
                <a:cubicBezTo>
                  <a:pt x="87130" y="28988"/>
                  <a:pt x="89348" y="27723"/>
                  <a:pt x="91624" y="26585"/>
                </a:cubicBezTo>
                <a:cubicBezTo>
                  <a:pt x="92450" y="26172"/>
                  <a:pt x="94097" y="24724"/>
                  <a:pt x="94228" y="25638"/>
                </a:cubicBezTo>
                <a:cubicBezTo>
                  <a:pt x="95005" y="31070"/>
                  <a:pt x="87237" y="34100"/>
                  <a:pt x="83574" y="38186"/>
                </a:cubicBezTo>
                <a:cubicBezTo>
                  <a:pt x="81968" y="39977"/>
                  <a:pt x="76655" y="44640"/>
                  <a:pt x="78839" y="43632"/>
                </a:cubicBezTo>
                <a:cubicBezTo>
                  <a:pt x="91161" y="37943"/>
                  <a:pt x="98969" y="22160"/>
                  <a:pt x="112458" y="20666"/>
                </a:cubicBezTo>
                <a:cubicBezTo>
                  <a:pt x="113686" y="20530"/>
                  <a:pt x="111583" y="23025"/>
                  <a:pt x="110801" y="23981"/>
                </a:cubicBezTo>
                <a:cubicBezTo>
                  <a:pt x="106725" y="28961"/>
                  <a:pt x="97120" y="43773"/>
                  <a:pt x="103225" y="41738"/>
                </a:cubicBezTo>
                <a:cubicBezTo>
                  <a:pt x="113271" y="38390"/>
                  <a:pt x="119459" y="28137"/>
                  <a:pt x="127610" y="21377"/>
                </a:cubicBezTo>
                <a:cubicBezTo>
                  <a:pt x="130257" y="19182"/>
                  <a:pt x="133938" y="13501"/>
                  <a:pt x="136370" y="15931"/>
                </a:cubicBezTo>
                <a:cubicBezTo>
                  <a:pt x="141549" y="21105"/>
                  <a:pt x="126977" y="27202"/>
                  <a:pt x="121692" y="32267"/>
                </a:cubicBezTo>
                <a:cubicBezTo>
                  <a:pt x="120201" y="33696"/>
                  <a:pt x="115778" y="35526"/>
                  <a:pt x="117430" y="36766"/>
                </a:cubicBezTo>
                <a:cubicBezTo>
                  <a:pt x="120185" y="38835"/>
                  <a:pt x="123993" y="34623"/>
                  <a:pt x="127137" y="33214"/>
                </a:cubicBezTo>
                <a:cubicBezTo>
                  <a:pt x="131903" y="31078"/>
                  <a:pt x="136576" y="28714"/>
                  <a:pt x="141105" y="26112"/>
                </a:cubicBezTo>
                <a:cubicBezTo>
                  <a:pt x="143347" y="24824"/>
                  <a:pt x="145447" y="23291"/>
                  <a:pt x="147735" y="22087"/>
                </a:cubicBezTo>
                <a:cubicBezTo>
                  <a:pt x="148643" y="21609"/>
                  <a:pt x="151001" y="19969"/>
                  <a:pt x="150576" y="20903"/>
                </a:cubicBezTo>
                <a:cubicBezTo>
                  <a:pt x="148376" y="25742"/>
                  <a:pt x="143544" y="28880"/>
                  <a:pt x="140158" y="32978"/>
                </a:cubicBezTo>
                <a:cubicBezTo>
                  <a:pt x="138986" y="34397"/>
                  <a:pt x="135476" y="37713"/>
                  <a:pt x="137317" y="37713"/>
                </a:cubicBezTo>
                <a:cubicBezTo>
                  <a:pt x="146142" y="37713"/>
                  <a:pt x="153226" y="30004"/>
                  <a:pt x="160756" y="25402"/>
                </a:cubicBezTo>
                <a:cubicBezTo>
                  <a:pt x="162804" y="24150"/>
                  <a:pt x="165151" y="20756"/>
                  <a:pt x="167149" y="22087"/>
                </a:cubicBezTo>
                <a:cubicBezTo>
                  <a:pt x="168638" y="23079"/>
                  <a:pt x="164845" y="24830"/>
                  <a:pt x="163597" y="26112"/>
                </a:cubicBezTo>
                <a:cubicBezTo>
                  <a:pt x="160404" y="29391"/>
                  <a:pt x="157133" y="32604"/>
                  <a:pt x="154127" y="36055"/>
                </a:cubicBezTo>
                <a:cubicBezTo>
                  <a:pt x="152313" y="38138"/>
                  <a:pt x="146534" y="43559"/>
                  <a:pt x="149155" y="42685"/>
                </a:cubicBezTo>
                <a:cubicBezTo>
                  <a:pt x="155184" y="40675"/>
                  <a:pt x="160317" y="36603"/>
                  <a:pt x="165965" y="33688"/>
                </a:cubicBezTo>
                <a:cubicBezTo>
                  <a:pt x="167722" y="32781"/>
                  <a:pt x="172571" y="29448"/>
                  <a:pt x="171173" y="30847"/>
                </a:cubicBezTo>
                <a:cubicBezTo>
                  <a:pt x="167818" y="34204"/>
                  <a:pt x="164112" y="37198"/>
                  <a:pt x="160756" y="40554"/>
                </a:cubicBezTo>
                <a:cubicBezTo>
                  <a:pt x="159967" y="41343"/>
                  <a:pt x="157601" y="42131"/>
                  <a:pt x="158389" y="42921"/>
                </a:cubicBezTo>
                <a:cubicBezTo>
                  <a:pt x="160885" y="45422"/>
                  <a:pt x="164675" y="39663"/>
                  <a:pt x="167622" y="37713"/>
                </a:cubicBezTo>
                <a:cubicBezTo>
                  <a:pt x="338566" y="-75380"/>
                  <a:pt x="54764" y="112863"/>
                  <a:pt x="180644" y="28953"/>
                </a:cubicBezTo>
                <a:cubicBezTo>
                  <a:pt x="182593" y="27654"/>
                  <a:pt x="188218" y="23509"/>
                  <a:pt x="186562" y="25165"/>
                </a:cubicBezTo>
                <a:cubicBezTo>
                  <a:pt x="183003" y="28724"/>
                  <a:pt x="178757" y="31549"/>
                  <a:pt x="175198" y="35108"/>
                </a:cubicBezTo>
                <a:cubicBezTo>
                  <a:pt x="174160" y="36146"/>
                  <a:pt x="171301" y="39356"/>
                  <a:pt x="172594" y="38660"/>
                </a:cubicBezTo>
                <a:cubicBezTo>
                  <a:pt x="179358" y="35017"/>
                  <a:pt x="185379" y="30137"/>
                  <a:pt x="191771" y="25875"/>
                </a:cubicBezTo>
                <a:cubicBezTo>
                  <a:pt x="194125" y="24306"/>
                  <a:pt x="197110" y="19613"/>
                  <a:pt x="199110" y="21613"/>
                </a:cubicBezTo>
                <a:cubicBezTo>
                  <a:pt x="199978" y="22481"/>
                  <a:pt x="197419" y="23397"/>
                  <a:pt x="196506" y="24218"/>
                </a:cubicBezTo>
                <a:cubicBezTo>
                  <a:pt x="193934" y="26532"/>
                  <a:pt x="191358" y="28880"/>
                  <a:pt x="189167" y="31557"/>
                </a:cubicBezTo>
                <a:cubicBezTo>
                  <a:pt x="188457" y="32425"/>
                  <a:pt x="185930" y="34346"/>
                  <a:pt x="187036" y="34161"/>
                </a:cubicBezTo>
                <a:cubicBezTo>
                  <a:pt x="189670" y="33722"/>
                  <a:pt x="191528" y="31265"/>
                  <a:pt x="193665" y="29663"/>
                </a:cubicBezTo>
              </a:path>
            </a:pathLst>
          </a:custGeom>
          <a:noFill/>
          <a:ln cap="flat" cmpd="sng" w="38100">
            <a:solidFill>
              <a:schemeClr val="accent5"/>
            </a:solidFill>
            <a:prstDash val="solid"/>
            <a:round/>
            <a:headEnd len="med" w="med" type="none"/>
            <a:tailEnd len="med" w="med" type="none"/>
          </a:ln>
        </p:spPr>
      </p:sp>
      <p:sp>
        <p:nvSpPr>
          <p:cNvPr id="600" name="Google Shape;600;p75"/>
          <p:cNvSpPr/>
          <p:nvPr/>
        </p:nvSpPr>
        <p:spPr>
          <a:xfrm>
            <a:off x="1998335" y="1961308"/>
            <a:ext cx="5216275" cy="737625"/>
          </a:xfrm>
          <a:custGeom>
            <a:rect b="b" l="l" r="r" t="t"/>
            <a:pathLst>
              <a:path extrusionOk="0" h="29505" w="208651">
                <a:moveTo>
                  <a:pt x="543" y="10216"/>
                </a:moveTo>
                <a:cubicBezTo>
                  <a:pt x="3154" y="9781"/>
                  <a:pt x="6154" y="7326"/>
                  <a:pt x="8356" y="8795"/>
                </a:cubicBezTo>
                <a:cubicBezTo>
                  <a:pt x="10649" y="10324"/>
                  <a:pt x="6482" y="14021"/>
                  <a:pt x="5042" y="16371"/>
                </a:cubicBezTo>
                <a:cubicBezTo>
                  <a:pt x="3860" y="18299"/>
                  <a:pt x="2780" y="20289"/>
                  <a:pt x="1727" y="22290"/>
                </a:cubicBezTo>
                <a:cubicBezTo>
                  <a:pt x="1418" y="22877"/>
                  <a:pt x="0" y="25089"/>
                  <a:pt x="307" y="24894"/>
                </a:cubicBezTo>
                <a:cubicBezTo>
                  <a:pt x="5236" y="21758"/>
                  <a:pt x="9365" y="17509"/>
                  <a:pt x="14038" y="14004"/>
                </a:cubicBezTo>
                <a:cubicBezTo>
                  <a:pt x="15772" y="12704"/>
                  <a:pt x="20213" y="8411"/>
                  <a:pt x="19484" y="10452"/>
                </a:cubicBezTo>
                <a:cubicBezTo>
                  <a:pt x="18194" y="14064"/>
                  <a:pt x="15056" y="16725"/>
                  <a:pt x="12618" y="19686"/>
                </a:cubicBezTo>
                <a:cubicBezTo>
                  <a:pt x="12147" y="20258"/>
                  <a:pt x="9734" y="23414"/>
                  <a:pt x="10014" y="23237"/>
                </a:cubicBezTo>
                <a:cubicBezTo>
                  <a:pt x="24040" y="14378"/>
                  <a:pt x="7036" y="25236"/>
                  <a:pt x="21378" y="15424"/>
                </a:cubicBezTo>
                <a:cubicBezTo>
                  <a:pt x="23582" y="13916"/>
                  <a:pt x="25400" y="10346"/>
                  <a:pt x="28007" y="10926"/>
                </a:cubicBezTo>
                <a:cubicBezTo>
                  <a:pt x="31284" y="11655"/>
                  <a:pt x="25346" y="17091"/>
                  <a:pt x="23982" y="20159"/>
                </a:cubicBezTo>
                <a:cubicBezTo>
                  <a:pt x="23722" y="20744"/>
                  <a:pt x="22595" y="23079"/>
                  <a:pt x="22798" y="23000"/>
                </a:cubicBezTo>
                <a:cubicBezTo>
                  <a:pt x="32733" y="19136"/>
                  <a:pt x="38892" y="5480"/>
                  <a:pt x="49552" y="5480"/>
                </a:cubicBezTo>
                <a:cubicBezTo>
                  <a:pt x="51763" y="5480"/>
                  <a:pt x="47243" y="9282"/>
                  <a:pt x="45764" y="10926"/>
                </a:cubicBezTo>
                <a:cubicBezTo>
                  <a:pt x="41749" y="15388"/>
                  <a:pt x="37580" y="19804"/>
                  <a:pt x="34399" y="24894"/>
                </a:cubicBezTo>
                <a:cubicBezTo>
                  <a:pt x="34119" y="25343"/>
                  <a:pt x="33461" y="26094"/>
                  <a:pt x="33926" y="25841"/>
                </a:cubicBezTo>
                <a:cubicBezTo>
                  <a:pt x="42564" y="21130"/>
                  <a:pt x="49713" y="13075"/>
                  <a:pt x="59259" y="10689"/>
                </a:cubicBezTo>
                <a:cubicBezTo>
                  <a:pt x="64039" y="9494"/>
                  <a:pt x="45955" y="21570"/>
                  <a:pt x="50735" y="22764"/>
                </a:cubicBezTo>
                <a:cubicBezTo>
                  <a:pt x="54126" y="23611"/>
                  <a:pt x="57147" y="19955"/>
                  <a:pt x="60206" y="18265"/>
                </a:cubicBezTo>
                <a:cubicBezTo>
                  <a:pt x="66479" y="14798"/>
                  <a:pt x="72764" y="11347"/>
                  <a:pt x="79146" y="8085"/>
                </a:cubicBezTo>
                <a:cubicBezTo>
                  <a:pt x="81315" y="6976"/>
                  <a:pt x="83441" y="4307"/>
                  <a:pt x="85775" y="5007"/>
                </a:cubicBezTo>
                <a:cubicBezTo>
                  <a:pt x="87097" y="5403"/>
                  <a:pt x="85278" y="6348"/>
                  <a:pt x="84355" y="7374"/>
                </a:cubicBezTo>
                <a:cubicBezTo>
                  <a:pt x="79911" y="12312"/>
                  <a:pt x="74610" y="16409"/>
                  <a:pt x="69913" y="21106"/>
                </a:cubicBezTo>
                <a:cubicBezTo>
                  <a:pt x="69320" y="21699"/>
                  <a:pt x="67427" y="23138"/>
                  <a:pt x="68255" y="23000"/>
                </a:cubicBezTo>
                <a:cubicBezTo>
                  <a:pt x="78421" y="21304"/>
                  <a:pt x="86704" y="13790"/>
                  <a:pt x="95719" y="8795"/>
                </a:cubicBezTo>
                <a:cubicBezTo>
                  <a:pt x="99487" y="6707"/>
                  <a:pt x="103190" y="4483"/>
                  <a:pt x="107083" y="2639"/>
                </a:cubicBezTo>
                <a:cubicBezTo>
                  <a:pt x="108778" y="1836"/>
                  <a:pt x="113170" y="-1149"/>
                  <a:pt x="112292" y="509"/>
                </a:cubicBezTo>
                <a:cubicBezTo>
                  <a:pt x="107877" y="8847"/>
                  <a:pt x="99389" y="14278"/>
                  <a:pt x="92878" y="21106"/>
                </a:cubicBezTo>
                <a:cubicBezTo>
                  <a:pt x="91372" y="22686"/>
                  <a:pt x="86530" y="26720"/>
                  <a:pt x="88616" y="26078"/>
                </a:cubicBezTo>
                <a:cubicBezTo>
                  <a:pt x="102556" y="21789"/>
                  <a:pt x="113857" y="6636"/>
                  <a:pt x="128391" y="7848"/>
                </a:cubicBezTo>
                <a:cubicBezTo>
                  <a:pt x="130467" y="8021"/>
                  <a:pt x="126091" y="11362"/>
                  <a:pt x="124603" y="12820"/>
                </a:cubicBezTo>
                <a:cubicBezTo>
                  <a:pt x="120058" y="17272"/>
                  <a:pt x="115625" y="21844"/>
                  <a:pt x="111345" y="26552"/>
                </a:cubicBezTo>
                <a:cubicBezTo>
                  <a:pt x="110633" y="27335"/>
                  <a:pt x="108964" y="29841"/>
                  <a:pt x="109924" y="29393"/>
                </a:cubicBezTo>
                <a:cubicBezTo>
                  <a:pt x="120193" y="24602"/>
                  <a:pt x="129667" y="18200"/>
                  <a:pt x="139992" y="13530"/>
                </a:cubicBezTo>
                <a:cubicBezTo>
                  <a:pt x="142855" y="12235"/>
                  <a:pt x="145644" y="8229"/>
                  <a:pt x="148515" y="9505"/>
                </a:cubicBezTo>
                <a:cubicBezTo>
                  <a:pt x="152876" y="11443"/>
                  <a:pt x="144044" y="18186"/>
                  <a:pt x="140466" y="21343"/>
                </a:cubicBezTo>
                <a:cubicBezTo>
                  <a:pt x="140313" y="21478"/>
                  <a:pt x="137804" y="23460"/>
                  <a:pt x="137861" y="23474"/>
                </a:cubicBezTo>
                <a:cubicBezTo>
                  <a:pt x="141279" y="24328"/>
                  <a:pt x="145093" y="22561"/>
                  <a:pt x="148042" y="20633"/>
                </a:cubicBezTo>
                <a:cubicBezTo>
                  <a:pt x="152204" y="17912"/>
                  <a:pt x="156175" y="14905"/>
                  <a:pt x="160116" y="11873"/>
                </a:cubicBezTo>
                <a:cubicBezTo>
                  <a:pt x="161768" y="10603"/>
                  <a:pt x="165088" y="6001"/>
                  <a:pt x="165088" y="8085"/>
                </a:cubicBezTo>
                <a:cubicBezTo>
                  <a:pt x="165088" y="11482"/>
                  <a:pt x="161651" y="13946"/>
                  <a:pt x="159879" y="16845"/>
                </a:cubicBezTo>
                <a:cubicBezTo>
                  <a:pt x="159272" y="17839"/>
                  <a:pt x="157308" y="20644"/>
                  <a:pt x="158222" y="19922"/>
                </a:cubicBezTo>
                <a:cubicBezTo>
                  <a:pt x="162314" y="16691"/>
                  <a:pt x="166126" y="13107"/>
                  <a:pt x="170297" y="9979"/>
                </a:cubicBezTo>
                <a:cubicBezTo>
                  <a:pt x="171401" y="9151"/>
                  <a:pt x="174119" y="6494"/>
                  <a:pt x="173848" y="7848"/>
                </a:cubicBezTo>
                <a:cubicBezTo>
                  <a:pt x="172972" y="12228"/>
                  <a:pt x="169190" y="15473"/>
                  <a:pt x="166745" y="19212"/>
                </a:cubicBezTo>
                <a:cubicBezTo>
                  <a:pt x="165582" y="20991"/>
                  <a:pt x="161415" y="23987"/>
                  <a:pt x="163431" y="24658"/>
                </a:cubicBezTo>
                <a:cubicBezTo>
                  <a:pt x="169039" y="26525"/>
                  <a:pt x="173338" y="18201"/>
                  <a:pt x="178110" y="14714"/>
                </a:cubicBezTo>
                <a:cubicBezTo>
                  <a:pt x="180231" y="13164"/>
                  <a:pt x="182487" y="11804"/>
                  <a:pt x="184739" y="10452"/>
                </a:cubicBezTo>
                <a:cubicBezTo>
                  <a:pt x="185697" y="9877"/>
                  <a:pt x="187132" y="8269"/>
                  <a:pt x="186633" y="9268"/>
                </a:cubicBezTo>
                <a:cubicBezTo>
                  <a:pt x="184460" y="13613"/>
                  <a:pt x="179994" y="16362"/>
                  <a:pt x="176689" y="19922"/>
                </a:cubicBezTo>
                <a:cubicBezTo>
                  <a:pt x="174946" y="21799"/>
                  <a:pt x="169979" y="27068"/>
                  <a:pt x="172427" y="26315"/>
                </a:cubicBezTo>
                <a:cubicBezTo>
                  <a:pt x="177680" y="24699"/>
                  <a:pt x="181526" y="20142"/>
                  <a:pt x="185923" y="16845"/>
                </a:cubicBezTo>
                <a:cubicBezTo>
                  <a:pt x="187201" y="15886"/>
                  <a:pt x="189232" y="12811"/>
                  <a:pt x="189947" y="14240"/>
                </a:cubicBezTo>
                <a:cubicBezTo>
                  <a:pt x="192229" y="18804"/>
                  <a:pt x="178290" y="23654"/>
                  <a:pt x="181898" y="27262"/>
                </a:cubicBezTo>
                <a:cubicBezTo>
                  <a:pt x="183745" y="29109"/>
                  <a:pt x="186618" y="25019"/>
                  <a:pt x="189000" y="23947"/>
                </a:cubicBezTo>
                <a:cubicBezTo>
                  <a:pt x="192034" y="22582"/>
                  <a:pt x="194972" y="20812"/>
                  <a:pt x="198234" y="20159"/>
                </a:cubicBezTo>
                <a:cubicBezTo>
                  <a:pt x="199876" y="19830"/>
                  <a:pt x="196131" y="26060"/>
                  <a:pt x="197524" y="25131"/>
                </a:cubicBezTo>
                <a:cubicBezTo>
                  <a:pt x="201295" y="22617"/>
                  <a:pt x="204598" y="19346"/>
                  <a:pt x="208651" y="17318"/>
                </a:cubicBezTo>
              </a:path>
            </a:pathLst>
          </a:custGeom>
          <a:noFill/>
          <a:ln cap="flat" cmpd="sng" w="38100">
            <a:solidFill>
              <a:schemeClr val="accent5"/>
            </a:solidFill>
            <a:prstDash val="solid"/>
            <a:round/>
            <a:headEnd len="med" w="med" type="none"/>
            <a:tailEnd len="med" w="med" type="none"/>
          </a:ln>
        </p:spPr>
      </p:sp>
      <p:sp>
        <p:nvSpPr>
          <p:cNvPr id="601" name="Google Shape;601;p75"/>
          <p:cNvSpPr/>
          <p:nvPr/>
        </p:nvSpPr>
        <p:spPr>
          <a:xfrm>
            <a:off x="3245473" y="2968297"/>
            <a:ext cx="2635875" cy="666450"/>
          </a:xfrm>
          <a:custGeom>
            <a:rect b="b" l="l" r="r" t="t"/>
            <a:pathLst>
              <a:path extrusionOk="0" h="26658" w="105435">
                <a:moveTo>
                  <a:pt x="140" y="10658"/>
                </a:moveTo>
                <a:cubicBezTo>
                  <a:pt x="-975" y="14565"/>
                  <a:pt x="6810" y="3942"/>
                  <a:pt x="10794" y="4739"/>
                </a:cubicBezTo>
                <a:cubicBezTo>
                  <a:pt x="17237" y="6029"/>
                  <a:pt x="-3131" y="25674"/>
                  <a:pt x="2745" y="22733"/>
                </a:cubicBezTo>
                <a:cubicBezTo>
                  <a:pt x="6642" y="20782"/>
                  <a:pt x="8223" y="12915"/>
                  <a:pt x="12451" y="13973"/>
                </a:cubicBezTo>
                <a:cubicBezTo>
                  <a:pt x="14403" y="14461"/>
                  <a:pt x="7938" y="20054"/>
                  <a:pt x="9847" y="19418"/>
                </a:cubicBezTo>
                <a:cubicBezTo>
                  <a:pt x="12509" y="18530"/>
                  <a:pt x="12369" y="18183"/>
                  <a:pt x="14819" y="16814"/>
                </a:cubicBezTo>
                <a:cubicBezTo>
                  <a:pt x="16922" y="15639"/>
                  <a:pt x="18613" y="12553"/>
                  <a:pt x="20975" y="13026"/>
                </a:cubicBezTo>
                <a:cubicBezTo>
                  <a:pt x="21740" y="13179"/>
                  <a:pt x="12265" y="23892"/>
                  <a:pt x="13162" y="23443"/>
                </a:cubicBezTo>
                <a:cubicBezTo>
                  <a:pt x="16747" y="21648"/>
                  <a:pt x="19533" y="18564"/>
                  <a:pt x="22869" y="16340"/>
                </a:cubicBezTo>
                <a:cubicBezTo>
                  <a:pt x="23716" y="15775"/>
                  <a:pt x="23915" y="14343"/>
                  <a:pt x="24526" y="15157"/>
                </a:cubicBezTo>
                <a:cubicBezTo>
                  <a:pt x="26167" y="17346"/>
                  <a:pt x="17374" y="21359"/>
                  <a:pt x="20028" y="22023"/>
                </a:cubicBezTo>
                <a:cubicBezTo>
                  <a:pt x="25867" y="23484"/>
                  <a:pt x="29935" y="15181"/>
                  <a:pt x="34943" y="11842"/>
                </a:cubicBezTo>
                <a:cubicBezTo>
                  <a:pt x="36983" y="10482"/>
                  <a:pt x="39014" y="9107"/>
                  <a:pt x="41099" y="7817"/>
                </a:cubicBezTo>
                <a:cubicBezTo>
                  <a:pt x="41910" y="7315"/>
                  <a:pt x="43082" y="5973"/>
                  <a:pt x="42756" y="6870"/>
                </a:cubicBezTo>
                <a:cubicBezTo>
                  <a:pt x="41972" y="9026"/>
                  <a:pt x="39978" y="10561"/>
                  <a:pt x="38258" y="12079"/>
                </a:cubicBezTo>
                <a:cubicBezTo>
                  <a:pt x="37211" y="13003"/>
                  <a:pt x="33855" y="15361"/>
                  <a:pt x="35180" y="14920"/>
                </a:cubicBezTo>
                <a:cubicBezTo>
                  <a:pt x="39895" y="13349"/>
                  <a:pt x="43556" y="9570"/>
                  <a:pt x="47728" y="6870"/>
                </a:cubicBezTo>
                <a:cubicBezTo>
                  <a:pt x="49331" y="5833"/>
                  <a:pt x="51111" y="2971"/>
                  <a:pt x="52700" y="4029"/>
                </a:cubicBezTo>
                <a:cubicBezTo>
                  <a:pt x="53608" y="4634"/>
                  <a:pt x="52078" y="4942"/>
                  <a:pt x="51279" y="5686"/>
                </a:cubicBezTo>
                <a:cubicBezTo>
                  <a:pt x="41172" y="15097"/>
                  <a:pt x="54093" y="2940"/>
                  <a:pt x="38495" y="17051"/>
                </a:cubicBezTo>
                <a:cubicBezTo>
                  <a:pt x="37046" y="18362"/>
                  <a:pt x="32306" y="20755"/>
                  <a:pt x="34233" y="21076"/>
                </a:cubicBezTo>
                <a:cubicBezTo>
                  <a:pt x="38105" y="21722"/>
                  <a:pt x="41084" y="17237"/>
                  <a:pt x="44413" y="15157"/>
                </a:cubicBezTo>
                <a:cubicBezTo>
                  <a:pt x="46090" y="14109"/>
                  <a:pt x="50190" y="10422"/>
                  <a:pt x="49622" y="12316"/>
                </a:cubicBezTo>
                <a:cubicBezTo>
                  <a:pt x="48707" y="15367"/>
                  <a:pt x="45648" y="17345"/>
                  <a:pt x="43230" y="19418"/>
                </a:cubicBezTo>
                <a:cubicBezTo>
                  <a:pt x="42339" y="20182"/>
                  <a:pt x="39452" y="21786"/>
                  <a:pt x="40625" y="21786"/>
                </a:cubicBezTo>
                <a:cubicBezTo>
                  <a:pt x="47695" y="21786"/>
                  <a:pt x="52231" y="13671"/>
                  <a:pt x="58382" y="10185"/>
                </a:cubicBezTo>
                <a:cubicBezTo>
                  <a:pt x="60231" y="9137"/>
                  <a:pt x="63311" y="4809"/>
                  <a:pt x="63827" y="6870"/>
                </a:cubicBezTo>
                <a:cubicBezTo>
                  <a:pt x="64925" y="11258"/>
                  <a:pt x="57311" y="13152"/>
                  <a:pt x="53884" y="16104"/>
                </a:cubicBezTo>
                <a:cubicBezTo>
                  <a:pt x="51519" y="18141"/>
                  <a:pt x="47619" y="21454"/>
                  <a:pt x="48201" y="21076"/>
                </a:cubicBezTo>
                <a:cubicBezTo>
                  <a:pt x="56459" y="15708"/>
                  <a:pt x="64544" y="10075"/>
                  <a:pt x="72824" y="4739"/>
                </a:cubicBezTo>
                <a:cubicBezTo>
                  <a:pt x="74849" y="3434"/>
                  <a:pt x="76865" y="2105"/>
                  <a:pt x="78980" y="951"/>
                </a:cubicBezTo>
                <a:cubicBezTo>
                  <a:pt x="79771" y="519"/>
                  <a:pt x="81219" y="-447"/>
                  <a:pt x="80637" y="241"/>
                </a:cubicBezTo>
                <a:cubicBezTo>
                  <a:pt x="75787" y="5972"/>
                  <a:pt x="69066" y="9811"/>
                  <a:pt x="63354" y="14683"/>
                </a:cubicBezTo>
                <a:cubicBezTo>
                  <a:pt x="62032" y="15811"/>
                  <a:pt x="57668" y="18509"/>
                  <a:pt x="59329" y="17998"/>
                </a:cubicBezTo>
                <a:cubicBezTo>
                  <a:pt x="69220" y="14955"/>
                  <a:pt x="76208" y="3082"/>
                  <a:pt x="86556" y="3082"/>
                </a:cubicBezTo>
                <a:cubicBezTo>
                  <a:pt x="86961" y="3082"/>
                  <a:pt x="93920" y="-2781"/>
                  <a:pt x="78980" y="9711"/>
                </a:cubicBezTo>
                <a:cubicBezTo>
                  <a:pt x="73305" y="14456"/>
                  <a:pt x="67500" y="19046"/>
                  <a:pt x="61933" y="23917"/>
                </a:cubicBezTo>
                <a:cubicBezTo>
                  <a:pt x="61009" y="24725"/>
                  <a:pt x="58231" y="27070"/>
                  <a:pt x="59329" y="26521"/>
                </a:cubicBezTo>
                <a:cubicBezTo>
                  <a:pt x="66885" y="22743"/>
                  <a:pt x="73902" y="17965"/>
                  <a:pt x="81347" y="13973"/>
                </a:cubicBezTo>
                <a:cubicBezTo>
                  <a:pt x="83898" y="12605"/>
                  <a:pt x="86552" y="11441"/>
                  <a:pt x="89160" y="10185"/>
                </a:cubicBezTo>
                <a:cubicBezTo>
                  <a:pt x="90114" y="9726"/>
                  <a:pt x="91283" y="8204"/>
                  <a:pt x="91054" y="9238"/>
                </a:cubicBezTo>
                <a:cubicBezTo>
                  <a:pt x="89965" y="14142"/>
                  <a:pt x="83934" y="16336"/>
                  <a:pt x="80163" y="19655"/>
                </a:cubicBezTo>
                <a:cubicBezTo>
                  <a:pt x="78942" y="20730"/>
                  <a:pt x="74980" y="23570"/>
                  <a:pt x="76375" y="22733"/>
                </a:cubicBezTo>
                <a:cubicBezTo>
                  <a:pt x="84198" y="18038"/>
                  <a:pt x="91922" y="13142"/>
                  <a:pt x="100051" y="9001"/>
                </a:cubicBezTo>
                <a:cubicBezTo>
                  <a:pt x="101750" y="8135"/>
                  <a:pt x="106317" y="5048"/>
                  <a:pt x="105259" y="6634"/>
                </a:cubicBezTo>
                <a:cubicBezTo>
                  <a:pt x="101790" y="11833"/>
                  <a:pt x="95293" y="14181"/>
                  <a:pt x="90344" y="17998"/>
                </a:cubicBezTo>
                <a:cubicBezTo>
                  <a:pt x="88157" y="19685"/>
                  <a:pt x="81095" y="22095"/>
                  <a:pt x="83715" y="22970"/>
                </a:cubicBezTo>
                <a:cubicBezTo>
                  <a:pt x="88339" y="24514"/>
                  <a:pt x="92693" y="18914"/>
                  <a:pt x="96499" y="15867"/>
                </a:cubicBezTo>
              </a:path>
            </a:pathLst>
          </a:custGeom>
          <a:noFill/>
          <a:ln cap="flat" cmpd="sng" w="38100">
            <a:solidFill>
              <a:schemeClr val="accent5"/>
            </a:solidFill>
            <a:prstDash val="solid"/>
            <a:round/>
            <a:headEnd len="med" w="med" type="none"/>
            <a:tailEnd len="med" w="med" type="none"/>
          </a:ln>
        </p:spPr>
      </p:sp>
      <p:sp>
        <p:nvSpPr>
          <p:cNvPr id="602" name="Google Shape;602;p75"/>
          <p:cNvSpPr/>
          <p:nvPr/>
        </p:nvSpPr>
        <p:spPr>
          <a:xfrm>
            <a:off x="2165825" y="676076"/>
            <a:ext cx="5616825" cy="1347450"/>
          </a:xfrm>
          <a:custGeom>
            <a:rect b="b" l="l" r="r" t="t"/>
            <a:pathLst>
              <a:path extrusionOk="0" h="53898" w="224673">
                <a:moveTo>
                  <a:pt x="0" y="26585"/>
                </a:moveTo>
                <a:cubicBezTo>
                  <a:pt x="2565" y="23786"/>
                  <a:pt x="5471" y="21319"/>
                  <a:pt x="8286" y="18772"/>
                </a:cubicBezTo>
                <a:cubicBezTo>
                  <a:pt x="9036" y="18094"/>
                  <a:pt x="10201" y="15974"/>
                  <a:pt x="10654" y="16878"/>
                </a:cubicBezTo>
                <a:cubicBezTo>
                  <a:pt x="12645" y="20851"/>
                  <a:pt x="-383" y="25541"/>
                  <a:pt x="3314" y="28006"/>
                </a:cubicBezTo>
                <a:cubicBezTo>
                  <a:pt x="6125" y="29880"/>
                  <a:pt x="7986" y="21850"/>
                  <a:pt x="11364" y="21850"/>
                </a:cubicBezTo>
                <a:cubicBezTo>
                  <a:pt x="12236" y="21850"/>
                  <a:pt x="11517" y="23674"/>
                  <a:pt x="11127" y="24454"/>
                </a:cubicBezTo>
                <a:cubicBezTo>
                  <a:pt x="9026" y="28657"/>
                  <a:pt x="936" y="33446"/>
                  <a:pt x="4261" y="36766"/>
                </a:cubicBezTo>
                <a:cubicBezTo>
                  <a:pt x="5565" y="38068"/>
                  <a:pt x="7029" y="34325"/>
                  <a:pt x="8286" y="32978"/>
                </a:cubicBezTo>
                <a:cubicBezTo>
                  <a:pt x="11485" y="29550"/>
                  <a:pt x="15017" y="26448"/>
                  <a:pt x="18466" y="23271"/>
                </a:cubicBezTo>
                <a:cubicBezTo>
                  <a:pt x="20356" y="21530"/>
                  <a:pt x="25212" y="15723"/>
                  <a:pt x="24149" y="18062"/>
                </a:cubicBezTo>
                <a:cubicBezTo>
                  <a:pt x="21350" y="24220"/>
                  <a:pt x="16204" y="29037"/>
                  <a:pt x="12784" y="34872"/>
                </a:cubicBezTo>
                <a:cubicBezTo>
                  <a:pt x="11850" y="36466"/>
                  <a:pt x="9413" y="38971"/>
                  <a:pt x="10890" y="40080"/>
                </a:cubicBezTo>
                <a:cubicBezTo>
                  <a:pt x="12974" y="41644"/>
                  <a:pt x="15229" y="37185"/>
                  <a:pt x="17283" y="35582"/>
                </a:cubicBezTo>
                <a:cubicBezTo>
                  <a:pt x="22249" y="31708"/>
                  <a:pt x="27183" y="27792"/>
                  <a:pt x="32198" y="23981"/>
                </a:cubicBezTo>
                <a:cubicBezTo>
                  <a:pt x="33384" y="23080"/>
                  <a:pt x="35986" y="20124"/>
                  <a:pt x="35986" y="21613"/>
                </a:cubicBezTo>
                <a:cubicBezTo>
                  <a:pt x="35986" y="28626"/>
                  <a:pt x="27086" y="32455"/>
                  <a:pt x="22728" y="37950"/>
                </a:cubicBezTo>
                <a:cubicBezTo>
                  <a:pt x="22448" y="38303"/>
                  <a:pt x="19714" y="41578"/>
                  <a:pt x="19887" y="41501"/>
                </a:cubicBezTo>
                <a:cubicBezTo>
                  <a:pt x="27052" y="38317"/>
                  <a:pt x="31638" y="31094"/>
                  <a:pt x="37880" y="26349"/>
                </a:cubicBezTo>
                <a:cubicBezTo>
                  <a:pt x="41923" y="23276"/>
                  <a:pt x="42374" y="23032"/>
                  <a:pt x="42379" y="23034"/>
                </a:cubicBezTo>
                <a:cubicBezTo>
                  <a:pt x="43990" y="23840"/>
                  <a:pt x="40899" y="26362"/>
                  <a:pt x="39774" y="27769"/>
                </a:cubicBezTo>
                <a:cubicBezTo>
                  <a:pt x="36055" y="32417"/>
                  <a:pt x="31767" y="36668"/>
                  <a:pt x="28647" y="41738"/>
                </a:cubicBezTo>
                <a:cubicBezTo>
                  <a:pt x="28200" y="42465"/>
                  <a:pt x="26927" y="43519"/>
                  <a:pt x="27700" y="43158"/>
                </a:cubicBezTo>
                <a:cubicBezTo>
                  <a:pt x="35317" y="39601"/>
                  <a:pt x="40624" y="32403"/>
                  <a:pt x="47114" y="27059"/>
                </a:cubicBezTo>
                <a:cubicBezTo>
                  <a:pt x="49417" y="25163"/>
                  <a:pt x="51815" y="23383"/>
                  <a:pt x="54216" y="21613"/>
                </a:cubicBezTo>
                <a:cubicBezTo>
                  <a:pt x="54903" y="21106"/>
                  <a:pt x="55531" y="19819"/>
                  <a:pt x="55637" y="20666"/>
                </a:cubicBezTo>
                <a:cubicBezTo>
                  <a:pt x="56423" y="26947"/>
                  <a:pt x="48369" y="31038"/>
                  <a:pt x="44509" y="36055"/>
                </a:cubicBezTo>
                <a:cubicBezTo>
                  <a:pt x="43387" y="37514"/>
                  <a:pt x="40089" y="41738"/>
                  <a:pt x="41668" y="40791"/>
                </a:cubicBezTo>
                <a:cubicBezTo>
                  <a:pt x="47420" y="37339"/>
                  <a:pt x="52490" y="32856"/>
                  <a:pt x="57768" y="28716"/>
                </a:cubicBezTo>
                <a:cubicBezTo>
                  <a:pt x="59905" y="27040"/>
                  <a:pt x="62168" y="25532"/>
                  <a:pt x="64397" y="23981"/>
                </a:cubicBezTo>
                <a:cubicBezTo>
                  <a:pt x="65498" y="23215"/>
                  <a:pt x="68394" y="20822"/>
                  <a:pt x="67948" y="22087"/>
                </a:cubicBezTo>
                <a:cubicBezTo>
                  <a:pt x="66052" y="27460"/>
                  <a:pt x="61206" y="31275"/>
                  <a:pt x="57768" y="35819"/>
                </a:cubicBezTo>
                <a:cubicBezTo>
                  <a:pt x="57036" y="36786"/>
                  <a:pt x="52181" y="43253"/>
                  <a:pt x="52559" y="43158"/>
                </a:cubicBezTo>
                <a:cubicBezTo>
                  <a:pt x="61774" y="40852"/>
                  <a:pt x="68153" y="32288"/>
                  <a:pt x="76235" y="27296"/>
                </a:cubicBezTo>
                <a:cubicBezTo>
                  <a:pt x="78309" y="26015"/>
                  <a:pt x="81855" y="21432"/>
                  <a:pt x="82627" y="23744"/>
                </a:cubicBezTo>
                <a:cubicBezTo>
                  <a:pt x="83348" y="25903"/>
                  <a:pt x="80276" y="27661"/>
                  <a:pt x="78839" y="29426"/>
                </a:cubicBezTo>
                <a:cubicBezTo>
                  <a:pt x="76083" y="32812"/>
                  <a:pt x="73339" y="36221"/>
                  <a:pt x="70316" y="39370"/>
                </a:cubicBezTo>
                <a:cubicBezTo>
                  <a:pt x="68845" y="40902"/>
                  <a:pt x="64039" y="44777"/>
                  <a:pt x="66054" y="44105"/>
                </a:cubicBezTo>
                <a:cubicBezTo>
                  <a:pt x="73452" y="41639"/>
                  <a:pt x="78452" y="34617"/>
                  <a:pt x="84995" y="30373"/>
                </a:cubicBezTo>
                <a:cubicBezTo>
                  <a:pt x="87130" y="28988"/>
                  <a:pt x="89348" y="27723"/>
                  <a:pt x="91624" y="26585"/>
                </a:cubicBezTo>
                <a:cubicBezTo>
                  <a:pt x="92450" y="26172"/>
                  <a:pt x="94097" y="24724"/>
                  <a:pt x="94228" y="25638"/>
                </a:cubicBezTo>
                <a:cubicBezTo>
                  <a:pt x="95005" y="31070"/>
                  <a:pt x="87237" y="34100"/>
                  <a:pt x="83574" y="38186"/>
                </a:cubicBezTo>
                <a:cubicBezTo>
                  <a:pt x="81968" y="39977"/>
                  <a:pt x="76655" y="44640"/>
                  <a:pt x="78839" y="43632"/>
                </a:cubicBezTo>
                <a:cubicBezTo>
                  <a:pt x="91161" y="37943"/>
                  <a:pt x="98969" y="22160"/>
                  <a:pt x="112458" y="20666"/>
                </a:cubicBezTo>
                <a:cubicBezTo>
                  <a:pt x="113686" y="20530"/>
                  <a:pt x="111583" y="23025"/>
                  <a:pt x="110801" y="23981"/>
                </a:cubicBezTo>
                <a:cubicBezTo>
                  <a:pt x="106725" y="28961"/>
                  <a:pt x="97120" y="43773"/>
                  <a:pt x="103225" y="41738"/>
                </a:cubicBezTo>
                <a:cubicBezTo>
                  <a:pt x="113271" y="38390"/>
                  <a:pt x="119459" y="28137"/>
                  <a:pt x="127610" y="21377"/>
                </a:cubicBezTo>
                <a:cubicBezTo>
                  <a:pt x="130257" y="19182"/>
                  <a:pt x="133938" y="13501"/>
                  <a:pt x="136370" y="15931"/>
                </a:cubicBezTo>
                <a:cubicBezTo>
                  <a:pt x="141549" y="21105"/>
                  <a:pt x="126977" y="27202"/>
                  <a:pt x="121692" y="32267"/>
                </a:cubicBezTo>
                <a:cubicBezTo>
                  <a:pt x="120201" y="33696"/>
                  <a:pt x="115778" y="35526"/>
                  <a:pt x="117430" y="36766"/>
                </a:cubicBezTo>
                <a:cubicBezTo>
                  <a:pt x="120185" y="38835"/>
                  <a:pt x="123993" y="34623"/>
                  <a:pt x="127137" y="33214"/>
                </a:cubicBezTo>
                <a:cubicBezTo>
                  <a:pt x="131903" y="31078"/>
                  <a:pt x="136576" y="28714"/>
                  <a:pt x="141105" y="26112"/>
                </a:cubicBezTo>
                <a:cubicBezTo>
                  <a:pt x="143347" y="24824"/>
                  <a:pt x="145447" y="23291"/>
                  <a:pt x="147735" y="22087"/>
                </a:cubicBezTo>
                <a:cubicBezTo>
                  <a:pt x="148643" y="21609"/>
                  <a:pt x="151001" y="19969"/>
                  <a:pt x="150576" y="20903"/>
                </a:cubicBezTo>
                <a:cubicBezTo>
                  <a:pt x="148376" y="25742"/>
                  <a:pt x="143544" y="28880"/>
                  <a:pt x="140158" y="32978"/>
                </a:cubicBezTo>
                <a:cubicBezTo>
                  <a:pt x="138986" y="34397"/>
                  <a:pt x="135476" y="37713"/>
                  <a:pt x="137317" y="37713"/>
                </a:cubicBezTo>
                <a:cubicBezTo>
                  <a:pt x="146142" y="37713"/>
                  <a:pt x="153226" y="30004"/>
                  <a:pt x="160756" y="25402"/>
                </a:cubicBezTo>
                <a:cubicBezTo>
                  <a:pt x="162804" y="24150"/>
                  <a:pt x="165151" y="20756"/>
                  <a:pt x="167149" y="22087"/>
                </a:cubicBezTo>
                <a:cubicBezTo>
                  <a:pt x="168638" y="23079"/>
                  <a:pt x="164845" y="24830"/>
                  <a:pt x="163597" y="26112"/>
                </a:cubicBezTo>
                <a:cubicBezTo>
                  <a:pt x="160404" y="29391"/>
                  <a:pt x="157133" y="32604"/>
                  <a:pt x="154127" y="36055"/>
                </a:cubicBezTo>
                <a:cubicBezTo>
                  <a:pt x="152313" y="38138"/>
                  <a:pt x="146534" y="43559"/>
                  <a:pt x="149155" y="42685"/>
                </a:cubicBezTo>
                <a:cubicBezTo>
                  <a:pt x="155184" y="40675"/>
                  <a:pt x="160317" y="36603"/>
                  <a:pt x="165965" y="33688"/>
                </a:cubicBezTo>
                <a:cubicBezTo>
                  <a:pt x="167722" y="32781"/>
                  <a:pt x="172571" y="29448"/>
                  <a:pt x="171173" y="30847"/>
                </a:cubicBezTo>
                <a:cubicBezTo>
                  <a:pt x="167818" y="34204"/>
                  <a:pt x="164112" y="37198"/>
                  <a:pt x="160756" y="40554"/>
                </a:cubicBezTo>
                <a:cubicBezTo>
                  <a:pt x="159967" y="41343"/>
                  <a:pt x="157601" y="42131"/>
                  <a:pt x="158389" y="42921"/>
                </a:cubicBezTo>
                <a:cubicBezTo>
                  <a:pt x="160885" y="45422"/>
                  <a:pt x="164675" y="39663"/>
                  <a:pt x="167622" y="37713"/>
                </a:cubicBezTo>
                <a:cubicBezTo>
                  <a:pt x="338566" y="-75380"/>
                  <a:pt x="54764" y="112863"/>
                  <a:pt x="180644" y="28953"/>
                </a:cubicBezTo>
                <a:cubicBezTo>
                  <a:pt x="182593" y="27654"/>
                  <a:pt x="188218" y="23509"/>
                  <a:pt x="186562" y="25165"/>
                </a:cubicBezTo>
                <a:cubicBezTo>
                  <a:pt x="183003" y="28724"/>
                  <a:pt x="178757" y="31549"/>
                  <a:pt x="175198" y="35108"/>
                </a:cubicBezTo>
                <a:cubicBezTo>
                  <a:pt x="174160" y="36146"/>
                  <a:pt x="171301" y="39356"/>
                  <a:pt x="172594" y="38660"/>
                </a:cubicBezTo>
                <a:cubicBezTo>
                  <a:pt x="179358" y="35017"/>
                  <a:pt x="185379" y="30137"/>
                  <a:pt x="191771" y="25875"/>
                </a:cubicBezTo>
                <a:cubicBezTo>
                  <a:pt x="194125" y="24306"/>
                  <a:pt x="197110" y="19613"/>
                  <a:pt x="199110" y="21613"/>
                </a:cubicBezTo>
                <a:cubicBezTo>
                  <a:pt x="199978" y="22481"/>
                  <a:pt x="197419" y="23397"/>
                  <a:pt x="196506" y="24218"/>
                </a:cubicBezTo>
                <a:cubicBezTo>
                  <a:pt x="193934" y="26532"/>
                  <a:pt x="191358" y="28880"/>
                  <a:pt x="189167" y="31557"/>
                </a:cubicBezTo>
                <a:cubicBezTo>
                  <a:pt x="188457" y="32425"/>
                  <a:pt x="185930" y="34346"/>
                  <a:pt x="187036" y="34161"/>
                </a:cubicBezTo>
                <a:cubicBezTo>
                  <a:pt x="189670" y="33722"/>
                  <a:pt x="191528" y="31265"/>
                  <a:pt x="193665" y="29663"/>
                </a:cubicBezTo>
              </a:path>
            </a:pathLst>
          </a:custGeom>
          <a:noFill/>
          <a:ln cap="flat" cmpd="sng" w="38100">
            <a:solidFill>
              <a:schemeClr val="accent5"/>
            </a:solidFill>
            <a:prstDash val="solid"/>
            <a:round/>
            <a:headEnd len="med" w="med" type="none"/>
            <a:tailEnd len="med" w="med" type="none"/>
          </a:ln>
        </p:spPr>
      </p:sp>
      <p:sp>
        <p:nvSpPr>
          <p:cNvPr id="603" name="Google Shape;603;p75"/>
          <p:cNvSpPr/>
          <p:nvPr/>
        </p:nvSpPr>
        <p:spPr>
          <a:xfrm>
            <a:off x="1986498" y="1949471"/>
            <a:ext cx="5216275" cy="737625"/>
          </a:xfrm>
          <a:custGeom>
            <a:rect b="b" l="l" r="r" t="t"/>
            <a:pathLst>
              <a:path extrusionOk="0" h="29505" w="208651">
                <a:moveTo>
                  <a:pt x="543" y="10216"/>
                </a:moveTo>
                <a:cubicBezTo>
                  <a:pt x="3154" y="9781"/>
                  <a:pt x="6154" y="7326"/>
                  <a:pt x="8356" y="8795"/>
                </a:cubicBezTo>
                <a:cubicBezTo>
                  <a:pt x="10649" y="10324"/>
                  <a:pt x="6482" y="14021"/>
                  <a:pt x="5042" y="16371"/>
                </a:cubicBezTo>
                <a:cubicBezTo>
                  <a:pt x="3860" y="18299"/>
                  <a:pt x="2780" y="20289"/>
                  <a:pt x="1727" y="22290"/>
                </a:cubicBezTo>
                <a:cubicBezTo>
                  <a:pt x="1418" y="22877"/>
                  <a:pt x="0" y="25089"/>
                  <a:pt x="307" y="24894"/>
                </a:cubicBezTo>
                <a:cubicBezTo>
                  <a:pt x="5236" y="21758"/>
                  <a:pt x="9365" y="17509"/>
                  <a:pt x="14038" y="14004"/>
                </a:cubicBezTo>
                <a:cubicBezTo>
                  <a:pt x="15772" y="12704"/>
                  <a:pt x="20213" y="8411"/>
                  <a:pt x="19484" y="10452"/>
                </a:cubicBezTo>
                <a:cubicBezTo>
                  <a:pt x="18194" y="14064"/>
                  <a:pt x="15056" y="16725"/>
                  <a:pt x="12618" y="19686"/>
                </a:cubicBezTo>
                <a:cubicBezTo>
                  <a:pt x="12147" y="20258"/>
                  <a:pt x="9734" y="23414"/>
                  <a:pt x="10014" y="23237"/>
                </a:cubicBezTo>
                <a:cubicBezTo>
                  <a:pt x="24040" y="14378"/>
                  <a:pt x="7036" y="25236"/>
                  <a:pt x="21378" y="15424"/>
                </a:cubicBezTo>
                <a:cubicBezTo>
                  <a:pt x="23582" y="13916"/>
                  <a:pt x="25400" y="10346"/>
                  <a:pt x="28007" y="10926"/>
                </a:cubicBezTo>
                <a:cubicBezTo>
                  <a:pt x="31284" y="11655"/>
                  <a:pt x="25346" y="17091"/>
                  <a:pt x="23982" y="20159"/>
                </a:cubicBezTo>
                <a:cubicBezTo>
                  <a:pt x="23722" y="20744"/>
                  <a:pt x="22595" y="23079"/>
                  <a:pt x="22798" y="23000"/>
                </a:cubicBezTo>
                <a:cubicBezTo>
                  <a:pt x="32733" y="19136"/>
                  <a:pt x="38892" y="5480"/>
                  <a:pt x="49552" y="5480"/>
                </a:cubicBezTo>
                <a:cubicBezTo>
                  <a:pt x="51763" y="5480"/>
                  <a:pt x="47243" y="9282"/>
                  <a:pt x="45764" y="10926"/>
                </a:cubicBezTo>
                <a:cubicBezTo>
                  <a:pt x="41749" y="15388"/>
                  <a:pt x="37580" y="19804"/>
                  <a:pt x="34399" y="24894"/>
                </a:cubicBezTo>
                <a:cubicBezTo>
                  <a:pt x="34119" y="25343"/>
                  <a:pt x="33461" y="26094"/>
                  <a:pt x="33926" y="25841"/>
                </a:cubicBezTo>
                <a:cubicBezTo>
                  <a:pt x="42564" y="21130"/>
                  <a:pt x="49713" y="13075"/>
                  <a:pt x="59259" y="10689"/>
                </a:cubicBezTo>
                <a:cubicBezTo>
                  <a:pt x="64039" y="9494"/>
                  <a:pt x="45955" y="21570"/>
                  <a:pt x="50735" y="22764"/>
                </a:cubicBezTo>
                <a:cubicBezTo>
                  <a:pt x="54126" y="23611"/>
                  <a:pt x="57147" y="19955"/>
                  <a:pt x="60206" y="18265"/>
                </a:cubicBezTo>
                <a:cubicBezTo>
                  <a:pt x="66479" y="14798"/>
                  <a:pt x="72764" y="11347"/>
                  <a:pt x="79146" y="8085"/>
                </a:cubicBezTo>
                <a:cubicBezTo>
                  <a:pt x="81315" y="6976"/>
                  <a:pt x="83441" y="4307"/>
                  <a:pt x="85775" y="5007"/>
                </a:cubicBezTo>
                <a:cubicBezTo>
                  <a:pt x="87097" y="5403"/>
                  <a:pt x="85278" y="6348"/>
                  <a:pt x="84355" y="7374"/>
                </a:cubicBezTo>
                <a:cubicBezTo>
                  <a:pt x="79911" y="12312"/>
                  <a:pt x="74610" y="16409"/>
                  <a:pt x="69913" y="21106"/>
                </a:cubicBezTo>
                <a:cubicBezTo>
                  <a:pt x="69320" y="21699"/>
                  <a:pt x="67427" y="23138"/>
                  <a:pt x="68255" y="23000"/>
                </a:cubicBezTo>
                <a:cubicBezTo>
                  <a:pt x="78421" y="21304"/>
                  <a:pt x="86704" y="13790"/>
                  <a:pt x="95719" y="8795"/>
                </a:cubicBezTo>
                <a:cubicBezTo>
                  <a:pt x="99487" y="6707"/>
                  <a:pt x="103190" y="4483"/>
                  <a:pt x="107083" y="2639"/>
                </a:cubicBezTo>
                <a:cubicBezTo>
                  <a:pt x="108778" y="1836"/>
                  <a:pt x="113170" y="-1149"/>
                  <a:pt x="112292" y="509"/>
                </a:cubicBezTo>
                <a:cubicBezTo>
                  <a:pt x="107877" y="8847"/>
                  <a:pt x="99389" y="14278"/>
                  <a:pt x="92878" y="21106"/>
                </a:cubicBezTo>
                <a:cubicBezTo>
                  <a:pt x="91372" y="22686"/>
                  <a:pt x="86530" y="26720"/>
                  <a:pt x="88616" y="26078"/>
                </a:cubicBezTo>
                <a:cubicBezTo>
                  <a:pt x="102556" y="21789"/>
                  <a:pt x="113857" y="6636"/>
                  <a:pt x="128391" y="7848"/>
                </a:cubicBezTo>
                <a:cubicBezTo>
                  <a:pt x="130467" y="8021"/>
                  <a:pt x="126091" y="11362"/>
                  <a:pt x="124603" y="12820"/>
                </a:cubicBezTo>
                <a:cubicBezTo>
                  <a:pt x="120058" y="17272"/>
                  <a:pt x="115625" y="21844"/>
                  <a:pt x="111345" y="26552"/>
                </a:cubicBezTo>
                <a:cubicBezTo>
                  <a:pt x="110633" y="27335"/>
                  <a:pt x="108964" y="29841"/>
                  <a:pt x="109924" y="29393"/>
                </a:cubicBezTo>
                <a:cubicBezTo>
                  <a:pt x="120193" y="24602"/>
                  <a:pt x="129667" y="18200"/>
                  <a:pt x="139992" y="13530"/>
                </a:cubicBezTo>
                <a:cubicBezTo>
                  <a:pt x="142855" y="12235"/>
                  <a:pt x="145644" y="8229"/>
                  <a:pt x="148515" y="9505"/>
                </a:cubicBezTo>
                <a:cubicBezTo>
                  <a:pt x="152876" y="11443"/>
                  <a:pt x="144044" y="18186"/>
                  <a:pt x="140466" y="21343"/>
                </a:cubicBezTo>
                <a:cubicBezTo>
                  <a:pt x="140313" y="21478"/>
                  <a:pt x="137804" y="23460"/>
                  <a:pt x="137861" y="23474"/>
                </a:cubicBezTo>
                <a:cubicBezTo>
                  <a:pt x="141279" y="24328"/>
                  <a:pt x="145093" y="22561"/>
                  <a:pt x="148042" y="20633"/>
                </a:cubicBezTo>
                <a:cubicBezTo>
                  <a:pt x="152204" y="17912"/>
                  <a:pt x="156175" y="14905"/>
                  <a:pt x="160116" y="11873"/>
                </a:cubicBezTo>
                <a:cubicBezTo>
                  <a:pt x="161768" y="10603"/>
                  <a:pt x="165088" y="6001"/>
                  <a:pt x="165088" y="8085"/>
                </a:cubicBezTo>
                <a:cubicBezTo>
                  <a:pt x="165088" y="11482"/>
                  <a:pt x="161651" y="13946"/>
                  <a:pt x="159879" y="16845"/>
                </a:cubicBezTo>
                <a:cubicBezTo>
                  <a:pt x="159272" y="17839"/>
                  <a:pt x="157308" y="20644"/>
                  <a:pt x="158222" y="19922"/>
                </a:cubicBezTo>
                <a:cubicBezTo>
                  <a:pt x="162314" y="16691"/>
                  <a:pt x="166126" y="13107"/>
                  <a:pt x="170297" y="9979"/>
                </a:cubicBezTo>
                <a:cubicBezTo>
                  <a:pt x="171401" y="9151"/>
                  <a:pt x="174119" y="6494"/>
                  <a:pt x="173848" y="7848"/>
                </a:cubicBezTo>
                <a:cubicBezTo>
                  <a:pt x="172972" y="12228"/>
                  <a:pt x="169190" y="15473"/>
                  <a:pt x="166745" y="19212"/>
                </a:cubicBezTo>
                <a:cubicBezTo>
                  <a:pt x="165582" y="20991"/>
                  <a:pt x="161415" y="23987"/>
                  <a:pt x="163431" y="24658"/>
                </a:cubicBezTo>
                <a:cubicBezTo>
                  <a:pt x="169039" y="26525"/>
                  <a:pt x="173338" y="18201"/>
                  <a:pt x="178110" y="14714"/>
                </a:cubicBezTo>
                <a:cubicBezTo>
                  <a:pt x="180231" y="13164"/>
                  <a:pt x="182487" y="11804"/>
                  <a:pt x="184739" y="10452"/>
                </a:cubicBezTo>
                <a:cubicBezTo>
                  <a:pt x="185697" y="9877"/>
                  <a:pt x="187132" y="8269"/>
                  <a:pt x="186633" y="9268"/>
                </a:cubicBezTo>
                <a:cubicBezTo>
                  <a:pt x="184460" y="13613"/>
                  <a:pt x="179994" y="16362"/>
                  <a:pt x="176689" y="19922"/>
                </a:cubicBezTo>
                <a:cubicBezTo>
                  <a:pt x="174946" y="21799"/>
                  <a:pt x="169979" y="27068"/>
                  <a:pt x="172427" y="26315"/>
                </a:cubicBezTo>
                <a:cubicBezTo>
                  <a:pt x="177680" y="24699"/>
                  <a:pt x="181526" y="20142"/>
                  <a:pt x="185923" y="16845"/>
                </a:cubicBezTo>
                <a:cubicBezTo>
                  <a:pt x="187201" y="15886"/>
                  <a:pt x="189232" y="12811"/>
                  <a:pt x="189947" y="14240"/>
                </a:cubicBezTo>
                <a:cubicBezTo>
                  <a:pt x="192229" y="18804"/>
                  <a:pt x="178290" y="23654"/>
                  <a:pt x="181898" y="27262"/>
                </a:cubicBezTo>
                <a:cubicBezTo>
                  <a:pt x="183745" y="29109"/>
                  <a:pt x="186618" y="25019"/>
                  <a:pt x="189000" y="23947"/>
                </a:cubicBezTo>
                <a:cubicBezTo>
                  <a:pt x="192034" y="22582"/>
                  <a:pt x="194972" y="20812"/>
                  <a:pt x="198234" y="20159"/>
                </a:cubicBezTo>
                <a:cubicBezTo>
                  <a:pt x="199876" y="19830"/>
                  <a:pt x="196131" y="26060"/>
                  <a:pt x="197524" y="25131"/>
                </a:cubicBezTo>
                <a:cubicBezTo>
                  <a:pt x="201295" y="22617"/>
                  <a:pt x="204598" y="19346"/>
                  <a:pt x="208651" y="17318"/>
                </a:cubicBezTo>
              </a:path>
            </a:pathLst>
          </a:custGeom>
          <a:noFill/>
          <a:ln cap="flat" cmpd="sng" w="38100">
            <a:solidFill>
              <a:schemeClr val="accent5"/>
            </a:solidFill>
            <a:prstDash val="solid"/>
            <a:round/>
            <a:headEnd len="med" w="med" type="none"/>
            <a:tailEnd len="med" w="med" type="none"/>
          </a:ln>
        </p:spPr>
      </p:sp>
      <p:sp>
        <p:nvSpPr>
          <p:cNvPr id="604" name="Google Shape;604;p75"/>
          <p:cNvSpPr/>
          <p:nvPr/>
        </p:nvSpPr>
        <p:spPr>
          <a:xfrm>
            <a:off x="3233635" y="2956459"/>
            <a:ext cx="2635875" cy="666450"/>
          </a:xfrm>
          <a:custGeom>
            <a:rect b="b" l="l" r="r" t="t"/>
            <a:pathLst>
              <a:path extrusionOk="0" h="26658" w="105435">
                <a:moveTo>
                  <a:pt x="140" y="10658"/>
                </a:moveTo>
                <a:cubicBezTo>
                  <a:pt x="-975" y="14565"/>
                  <a:pt x="6810" y="3942"/>
                  <a:pt x="10794" y="4739"/>
                </a:cubicBezTo>
                <a:cubicBezTo>
                  <a:pt x="17237" y="6029"/>
                  <a:pt x="-3131" y="25674"/>
                  <a:pt x="2745" y="22733"/>
                </a:cubicBezTo>
                <a:cubicBezTo>
                  <a:pt x="6642" y="20782"/>
                  <a:pt x="8223" y="12915"/>
                  <a:pt x="12451" y="13973"/>
                </a:cubicBezTo>
                <a:cubicBezTo>
                  <a:pt x="14403" y="14461"/>
                  <a:pt x="7938" y="20054"/>
                  <a:pt x="9847" y="19418"/>
                </a:cubicBezTo>
                <a:cubicBezTo>
                  <a:pt x="12509" y="18530"/>
                  <a:pt x="12369" y="18183"/>
                  <a:pt x="14819" y="16814"/>
                </a:cubicBezTo>
                <a:cubicBezTo>
                  <a:pt x="16922" y="15639"/>
                  <a:pt x="18613" y="12553"/>
                  <a:pt x="20975" y="13026"/>
                </a:cubicBezTo>
                <a:cubicBezTo>
                  <a:pt x="21740" y="13179"/>
                  <a:pt x="12265" y="23892"/>
                  <a:pt x="13162" y="23443"/>
                </a:cubicBezTo>
                <a:cubicBezTo>
                  <a:pt x="16747" y="21648"/>
                  <a:pt x="19533" y="18564"/>
                  <a:pt x="22869" y="16340"/>
                </a:cubicBezTo>
                <a:cubicBezTo>
                  <a:pt x="23716" y="15775"/>
                  <a:pt x="23915" y="14343"/>
                  <a:pt x="24526" y="15157"/>
                </a:cubicBezTo>
                <a:cubicBezTo>
                  <a:pt x="26167" y="17346"/>
                  <a:pt x="17374" y="21359"/>
                  <a:pt x="20028" y="22023"/>
                </a:cubicBezTo>
                <a:cubicBezTo>
                  <a:pt x="25867" y="23484"/>
                  <a:pt x="29935" y="15181"/>
                  <a:pt x="34943" y="11842"/>
                </a:cubicBezTo>
                <a:cubicBezTo>
                  <a:pt x="36983" y="10482"/>
                  <a:pt x="39014" y="9107"/>
                  <a:pt x="41099" y="7817"/>
                </a:cubicBezTo>
                <a:cubicBezTo>
                  <a:pt x="41910" y="7315"/>
                  <a:pt x="43082" y="5973"/>
                  <a:pt x="42756" y="6870"/>
                </a:cubicBezTo>
                <a:cubicBezTo>
                  <a:pt x="41972" y="9026"/>
                  <a:pt x="39978" y="10561"/>
                  <a:pt x="38258" y="12079"/>
                </a:cubicBezTo>
                <a:cubicBezTo>
                  <a:pt x="37211" y="13003"/>
                  <a:pt x="33855" y="15361"/>
                  <a:pt x="35180" y="14920"/>
                </a:cubicBezTo>
                <a:cubicBezTo>
                  <a:pt x="39895" y="13349"/>
                  <a:pt x="43556" y="9570"/>
                  <a:pt x="47728" y="6870"/>
                </a:cubicBezTo>
                <a:cubicBezTo>
                  <a:pt x="49331" y="5833"/>
                  <a:pt x="51111" y="2971"/>
                  <a:pt x="52700" y="4029"/>
                </a:cubicBezTo>
                <a:cubicBezTo>
                  <a:pt x="53608" y="4634"/>
                  <a:pt x="52078" y="4942"/>
                  <a:pt x="51279" y="5686"/>
                </a:cubicBezTo>
                <a:cubicBezTo>
                  <a:pt x="41172" y="15097"/>
                  <a:pt x="54093" y="2940"/>
                  <a:pt x="38495" y="17051"/>
                </a:cubicBezTo>
                <a:cubicBezTo>
                  <a:pt x="37046" y="18362"/>
                  <a:pt x="32306" y="20755"/>
                  <a:pt x="34233" y="21076"/>
                </a:cubicBezTo>
                <a:cubicBezTo>
                  <a:pt x="38105" y="21722"/>
                  <a:pt x="41084" y="17237"/>
                  <a:pt x="44413" y="15157"/>
                </a:cubicBezTo>
                <a:cubicBezTo>
                  <a:pt x="46090" y="14109"/>
                  <a:pt x="50190" y="10422"/>
                  <a:pt x="49622" y="12316"/>
                </a:cubicBezTo>
                <a:cubicBezTo>
                  <a:pt x="48707" y="15367"/>
                  <a:pt x="45648" y="17345"/>
                  <a:pt x="43230" y="19418"/>
                </a:cubicBezTo>
                <a:cubicBezTo>
                  <a:pt x="42339" y="20182"/>
                  <a:pt x="39452" y="21786"/>
                  <a:pt x="40625" y="21786"/>
                </a:cubicBezTo>
                <a:cubicBezTo>
                  <a:pt x="47695" y="21786"/>
                  <a:pt x="52231" y="13671"/>
                  <a:pt x="58382" y="10185"/>
                </a:cubicBezTo>
                <a:cubicBezTo>
                  <a:pt x="60231" y="9137"/>
                  <a:pt x="63311" y="4809"/>
                  <a:pt x="63827" y="6870"/>
                </a:cubicBezTo>
                <a:cubicBezTo>
                  <a:pt x="64925" y="11258"/>
                  <a:pt x="57311" y="13152"/>
                  <a:pt x="53884" y="16104"/>
                </a:cubicBezTo>
                <a:cubicBezTo>
                  <a:pt x="51519" y="18141"/>
                  <a:pt x="47619" y="21454"/>
                  <a:pt x="48201" y="21076"/>
                </a:cubicBezTo>
                <a:cubicBezTo>
                  <a:pt x="56459" y="15708"/>
                  <a:pt x="64544" y="10075"/>
                  <a:pt x="72824" y="4739"/>
                </a:cubicBezTo>
                <a:cubicBezTo>
                  <a:pt x="74849" y="3434"/>
                  <a:pt x="76865" y="2105"/>
                  <a:pt x="78980" y="951"/>
                </a:cubicBezTo>
                <a:cubicBezTo>
                  <a:pt x="79771" y="519"/>
                  <a:pt x="81219" y="-447"/>
                  <a:pt x="80637" y="241"/>
                </a:cubicBezTo>
                <a:cubicBezTo>
                  <a:pt x="75787" y="5972"/>
                  <a:pt x="69066" y="9811"/>
                  <a:pt x="63354" y="14683"/>
                </a:cubicBezTo>
                <a:cubicBezTo>
                  <a:pt x="62032" y="15811"/>
                  <a:pt x="57668" y="18509"/>
                  <a:pt x="59329" y="17998"/>
                </a:cubicBezTo>
                <a:cubicBezTo>
                  <a:pt x="69220" y="14955"/>
                  <a:pt x="76208" y="3082"/>
                  <a:pt x="86556" y="3082"/>
                </a:cubicBezTo>
                <a:cubicBezTo>
                  <a:pt x="86961" y="3082"/>
                  <a:pt x="93920" y="-2781"/>
                  <a:pt x="78980" y="9711"/>
                </a:cubicBezTo>
                <a:cubicBezTo>
                  <a:pt x="73305" y="14456"/>
                  <a:pt x="67500" y="19046"/>
                  <a:pt x="61933" y="23917"/>
                </a:cubicBezTo>
                <a:cubicBezTo>
                  <a:pt x="61009" y="24725"/>
                  <a:pt x="58231" y="27070"/>
                  <a:pt x="59329" y="26521"/>
                </a:cubicBezTo>
                <a:cubicBezTo>
                  <a:pt x="66885" y="22743"/>
                  <a:pt x="73902" y="17965"/>
                  <a:pt x="81347" y="13973"/>
                </a:cubicBezTo>
                <a:cubicBezTo>
                  <a:pt x="83898" y="12605"/>
                  <a:pt x="86552" y="11441"/>
                  <a:pt x="89160" y="10185"/>
                </a:cubicBezTo>
                <a:cubicBezTo>
                  <a:pt x="90114" y="9726"/>
                  <a:pt x="91283" y="8204"/>
                  <a:pt x="91054" y="9238"/>
                </a:cubicBezTo>
                <a:cubicBezTo>
                  <a:pt x="89965" y="14142"/>
                  <a:pt x="83934" y="16336"/>
                  <a:pt x="80163" y="19655"/>
                </a:cubicBezTo>
                <a:cubicBezTo>
                  <a:pt x="78942" y="20730"/>
                  <a:pt x="74980" y="23570"/>
                  <a:pt x="76375" y="22733"/>
                </a:cubicBezTo>
                <a:cubicBezTo>
                  <a:pt x="84198" y="18038"/>
                  <a:pt x="91922" y="13142"/>
                  <a:pt x="100051" y="9001"/>
                </a:cubicBezTo>
                <a:cubicBezTo>
                  <a:pt x="101750" y="8135"/>
                  <a:pt x="106317" y="5048"/>
                  <a:pt x="105259" y="6634"/>
                </a:cubicBezTo>
                <a:cubicBezTo>
                  <a:pt x="101790" y="11833"/>
                  <a:pt x="95293" y="14181"/>
                  <a:pt x="90344" y="17998"/>
                </a:cubicBezTo>
                <a:cubicBezTo>
                  <a:pt x="88157" y="19685"/>
                  <a:pt x="81095" y="22095"/>
                  <a:pt x="83715" y="22970"/>
                </a:cubicBezTo>
                <a:cubicBezTo>
                  <a:pt x="88339" y="24514"/>
                  <a:pt x="92693" y="18914"/>
                  <a:pt x="96499" y="15867"/>
                </a:cubicBezTo>
              </a:path>
            </a:pathLst>
          </a:custGeom>
          <a:noFill/>
          <a:ln cap="flat" cmpd="sng" w="38100">
            <a:solidFill>
              <a:schemeClr val="accent5"/>
            </a:solidFill>
            <a:prstDash val="solid"/>
            <a:round/>
            <a:headEnd len="med" w="med" type="none"/>
            <a:tailEnd len="med" w="med" type="none"/>
          </a:ln>
        </p:spPr>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76"/>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a good screen reader experience.</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p77"/>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a good screen reader experience.</a:t>
            </a:r>
            <a:endParaRPr/>
          </a:p>
        </p:txBody>
      </p:sp>
      <p:sp>
        <p:nvSpPr>
          <p:cNvPr id="615" name="Google Shape;615;p77"/>
          <p:cNvSpPr/>
          <p:nvPr/>
        </p:nvSpPr>
        <p:spPr>
          <a:xfrm>
            <a:off x="1894650" y="1771598"/>
            <a:ext cx="2743200" cy="240150"/>
          </a:xfrm>
          <a:custGeom>
            <a:rect b="b" l="l" r="r" t="t"/>
            <a:pathLst>
              <a:path extrusionOk="0" h="9606" w="109728">
                <a:moveTo>
                  <a:pt x="0" y="7438"/>
                </a:moveTo>
                <a:cubicBezTo>
                  <a:pt x="0" y="3404"/>
                  <a:pt x="6689" y="1060"/>
                  <a:pt x="10668" y="1723"/>
                </a:cubicBezTo>
                <a:cubicBezTo>
                  <a:pt x="12801" y="2079"/>
                  <a:pt x="12408" y="7776"/>
                  <a:pt x="10287" y="8200"/>
                </a:cubicBezTo>
                <a:cubicBezTo>
                  <a:pt x="9173" y="8423"/>
                  <a:pt x="8036" y="6025"/>
                  <a:pt x="8763" y="5152"/>
                </a:cubicBezTo>
                <a:cubicBezTo>
                  <a:pt x="12132" y="1109"/>
                  <a:pt x="21676" y="-1647"/>
                  <a:pt x="24384" y="2866"/>
                </a:cubicBezTo>
                <a:cubicBezTo>
                  <a:pt x="25585" y="4868"/>
                  <a:pt x="23932" y="10081"/>
                  <a:pt x="21717" y="9343"/>
                </a:cubicBezTo>
                <a:cubicBezTo>
                  <a:pt x="20506" y="8939"/>
                  <a:pt x="21036" y="6241"/>
                  <a:pt x="22098" y="5533"/>
                </a:cubicBezTo>
                <a:cubicBezTo>
                  <a:pt x="26661" y="2491"/>
                  <a:pt x="40215" y="1854"/>
                  <a:pt x="38481" y="7057"/>
                </a:cubicBezTo>
                <a:cubicBezTo>
                  <a:pt x="37833" y="9000"/>
                  <a:pt x="31469" y="8127"/>
                  <a:pt x="32385" y="6295"/>
                </a:cubicBezTo>
                <a:cubicBezTo>
                  <a:pt x="34727" y="1611"/>
                  <a:pt x="43135" y="-209"/>
                  <a:pt x="47625" y="2485"/>
                </a:cubicBezTo>
                <a:cubicBezTo>
                  <a:pt x="49259" y="3465"/>
                  <a:pt x="49394" y="7493"/>
                  <a:pt x="47625" y="8200"/>
                </a:cubicBezTo>
                <a:cubicBezTo>
                  <a:pt x="46092" y="8813"/>
                  <a:pt x="44553" y="4795"/>
                  <a:pt x="45720" y="3628"/>
                </a:cubicBezTo>
                <a:cubicBezTo>
                  <a:pt x="49340" y="8"/>
                  <a:pt x="56103" y="104"/>
                  <a:pt x="60960" y="1723"/>
                </a:cubicBezTo>
                <a:cubicBezTo>
                  <a:pt x="62767" y="2325"/>
                  <a:pt x="65096" y="4526"/>
                  <a:pt x="64389" y="6295"/>
                </a:cubicBezTo>
                <a:cubicBezTo>
                  <a:pt x="63488" y="8548"/>
                  <a:pt x="56751" y="9450"/>
                  <a:pt x="57150" y="7057"/>
                </a:cubicBezTo>
                <a:cubicBezTo>
                  <a:pt x="58062" y="1588"/>
                  <a:pt x="67275" y="2075"/>
                  <a:pt x="72771" y="1342"/>
                </a:cubicBezTo>
                <a:cubicBezTo>
                  <a:pt x="77581" y="701"/>
                  <a:pt x="86451" y="-1921"/>
                  <a:pt x="87249" y="2866"/>
                </a:cubicBezTo>
                <a:cubicBezTo>
                  <a:pt x="87709" y="5625"/>
                  <a:pt x="83099" y="9751"/>
                  <a:pt x="80772" y="8200"/>
                </a:cubicBezTo>
                <a:cubicBezTo>
                  <a:pt x="78720" y="6832"/>
                  <a:pt x="84727" y="5232"/>
                  <a:pt x="86868" y="4009"/>
                </a:cubicBezTo>
                <a:cubicBezTo>
                  <a:pt x="91401" y="1419"/>
                  <a:pt x="98145" y="-30"/>
                  <a:pt x="102489" y="2866"/>
                </a:cubicBezTo>
                <a:cubicBezTo>
                  <a:pt x="104129" y="3960"/>
                  <a:pt x="105407" y="7187"/>
                  <a:pt x="104013" y="8581"/>
                </a:cubicBezTo>
                <a:cubicBezTo>
                  <a:pt x="102576" y="10018"/>
                  <a:pt x="99504" y="9850"/>
                  <a:pt x="97917" y="8581"/>
                </a:cubicBezTo>
                <a:cubicBezTo>
                  <a:pt x="94544" y="5882"/>
                  <a:pt x="105408" y="3247"/>
                  <a:pt x="109728" y="3247"/>
                </a:cubicBezTo>
              </a:path>
            </a:pathLst>
          </a:custGeom>
          <a:noFill/>
          <a:ln cap="flat" cmpd="sng" w="38100">
            <a:solidFill>
              <a:schemeClr val="accent6"/>
            </a:solidFill>
            <a:prstDash val="solid"/>
            <a:round/>
            <a:headEnd len="med" w="med" type="none"/>
            <a:tailEnd len="med" w="med" type="none"/>
          </a:ln>
        </p:spPr>
      </p:sp>
      <p:sp>
        <p:nvSpPr>
          <p:cNvPr id="616" name="Google Shape;616;p77"/>
          <p:cNvSpPr/>
          <p:nvPr/>
        </p:nvSpPr>
        <p:spPr>
          <a:xfrm>
            <a:off x="1904175" y="1781123"/>
            <a:ext cx="2743200" cy="240150"/>
          </a:xfrm>
          <a:custGeom>
            <a:rect b="b" l="l" r="r" t="t"/>
            <a:pathLst>
              <a:path extrusionOk="0" h="9606" w="109728">
                <a:moveTo>
                  <a:pt x="0" y="7438"/>
                </a:moveTo>
                <a:cubicBezTo>
                  <a:pt x="0" y="3404"/>
                  <a:pt x="6689" y="1060"/>
                  <a:pt x="10668" y="1723"/>
                </a:cubicBezTo>
                <a:cubicBezTo>
                  <a:pt x="12801" y="2079"/>
                  <a:pt x="12408" y="7776"/>
                  <a:pt x="10287" y="8200"/>
                </a:cubicBezTo>
                <a:cubicBezTo>
                  <a:pt x="9173" y="8423"/>
                  <a:pt x="8036" y="6025"/>
                  <a:pt x="8763" y="5152"/>
                </a:cubicBezTo>
                <a:cubicBezTo>
                  <a:pt x="12132" y="1109"/>
                  <a:pt x="21676" y="-1647"/>
                  <a:pt x="24384" y="2866"/>
                </a:cubicBezTo>
                <a:cubicBezTo>
                  <a:pt x="25585" y="4868"/>
                  <a:pt x="23932" y="10081"/>
                  <a:pt x="21717" y="9343"/>
                </a:cubicBezTo>
                <a:cubicBezTo>
                  <a:pt x="20506" y="8939"/>
                  <a:pt x="21036" y="6241"/>
                  <a:pt x="22098" y="5533"/>
                </a:cubicBezTo>
                <a:cubicBezTo>
                  <a:pt x="26661" y="2491"/>
                  <a:pt x="40215" y="1854"/>
                  <a:pt x="38481" y="7057"/>
                </a:cubicBezTo>
                <a:cubicBezTo>
                  <a:pt x="37833" y="9000"/>
                  <a:pt x="31469" y="8127"/>
                  <a:pt x="32385" y="6295"/>
                </a:cubicBezTo>
                <a:cubicBezTo>
                  <a:pt x="34727" y="1611"/>
                  <a:pt x="43135" y="-209"/>
                  <a:pt x="47625" y="2485"/>
                </a:cubicBezTo>
                <a:cubicBezTo>
                  <a:pt x="49259" y="3465"/>
                  <a:pt x="49394" y="7493"/>
                  <a:pt x="47625" y="8200"/>
                </a:cubicBezTo>
                <a:cubicBezTo>
                  <a:pt x="46092" y="8813"/>
                  <a:pt x="44553" y="4795"/>
                  <a:pt x="45720" y="3628"/>
                </a:cubicBezTo>
                <a:cubicBezTo>
                  <a:pt x="49340" y="8"/>
                  <a:pt x="56103" y="104"/>
                  <a:pt x="60960" y="1723"/>
                </a:cubicBezTo>
                <a:cubicBezTo>
                  <a:pt x="62767" y="2325"/>
                  <a:pt x="65096" y="4526"/>
                  <a:pt x="64389" y="6295"/>
                </a:cubicBezTo>
                <a:cubicBezTo>
                  <a:pt x="63488" y="8548"/>
                  <a:pt x="56751" y="9450"/>
                  <a:pt x="57150" y="7057"/>
                </a:cubicBezTo>
                <a:cubicBezTo>
                  <a:pt x="58062" y="1588"/>
                  <a:pt x="67275" y="2075"/>
                  <a:pt x="72771" y="1342"/>
                </a:cubicBezTo>
                <a:cubicBezTo>
                  <a:pt x="77581" y="701"/>
                  <a:pt x="86451" y="-1921"/>
                  <a:pt x="87249" y="2866"/>
                </a:cubicBezTo>
                <a:cubicBezTo>
                  <a:pt x="87709" y="5625"/>
                  <a:pt x="83099" y="9751"/>
                  <a:pt x="80772" y="8200"/>
                </a:cubicBezTo>
                <a:cubicBezTo>
                  <a:pt x="78720" y="6832"/>
                  <a:pt x="84727" y="5232"/>
                  <a:pt x="86868" y="4009"/>
                </a:cubicBezTo>
                <a:cubicBezTo>
                  <a:pt x="91401" y="1419"/>
                  <a:pt x="98145" y="-30"/>
                  <a:pt x="102489" y="2866"/>
                </a:cubicBezTo>
                <a:cubicBezTo>
                  <a:pt x="104129" y="3960"/>
                  <a:pt x="105407" y="7187"/>
                  <a:pt x="104013" y="8581"/>
                </a:cubicBezTo>
                <a:cubicBezTo>
                  <a:pt x="102576" y="10018"/>
                  <a:pt x="99504" y="9850"/>
                  <a:pt x="97917" y="8581"/>
                </a:cubicBezTo>
                <a:cubicBezTo>
                  <a:pt x="94544" y="5882"/>
                  <a:pt x="105408" y="3247"/>
                  <a:pt x="109728" y="3247"/>
                </a:cubicBezTo>
              </a:path>
            </a:pathLst>
          </a:custGeom>
          <a:noFill/>
          <a:ln cap="flat" cmpd="sng" w="38100">
            <a:solidFill>
              <a:schemeClr val="accent6"/>
            </a:solidFill>
            <a:prstDash val="solid"/>
            <a:round/>
            <a:headEnd len="med" w="med" type="none"/>
            <a:tailEnd len="med" w="med" type="none"/>
          </a:ln>
        </p:spPr>
      </p:sp>
      <p:sp>
        <p:nvSpPr>
          <p:cNvPr id="617" name="Google Shape;617;p77"/>
          <p:cNvSpPr/>
          <p:nvPr/>
        </p:nvSpPr>
        <p:spPr>
          <a:xfrm>
            <a:off x="1913700" y="1790648"/>
            <a:ext cx="2743200" cy="240150"/>
          </a:xfrm>
          <a:custGeom>
            <a:rect b="b" l="l" r="r" t="t"/>
            <a:pathLst>
              <a:path extrusionOk="0" h="9606" w="109728">
                <a:moveTo>
                  <a:pt x="0" y="7438"/>
                </a:moveTo>
                <a:cubicBezTo>
                  <a:pt x="0" y="3404"/>
                  <a:pt x="6689" y="1060"/>
                  <a:pt x="10668" y="1723"/>
                </a:cubicBezTo>
                <a:cubicBezTo>
                  <a:pt x="12801" y="2079"/>
                  <a:pt x="12408" y="7776"/>
                  <a:pt x="10287" y="8200"/>
                </a:cubicBezTo>
                <a:cubicBezTo>
                  <a:pt x="9173" y="8423"/>
                  <a:pt x="8036" y="6025"/>
                  <a:pt x="8763" y="5152"/>
                </a:cubicBezTo>
                <a:cubicBezTo>
                  <a:pt x="12132" y="1109"/>
                  <a:pt x="21676" y="-1647"/>
                  <a:pt x="24384" y="2866"/>
                </a:cubicBezTo>
                <a:cubicBezTo>
                  <a:pt x="25585" y="4868"/>
                  <a:pt x="23932" y="10081"/>
                  <a:pt x="21717" y="9343"/>
                </a:cubicBezTo>
                <a:cubicBezTo>
                  <a:pt x="20506" y="8939"/>
                  <a:pt x="21036" y="6241"/>
                  <a:pt x="22098" y="5533"/>
                </a:cubicBezTo>
                <a:cubicBezTo>
                  <a:pt x="26661" y="2491"/>
                  <a:pt x="40215" y="1854"/>
                  <a:pt x="38481" y="7057"/>
                </a:cubicBezTo>
                <a:cubicBezTo>
                  <a:pt x="37833" y="9000"/>
                  <a:pt x="31469" y="8127"/>
                  <a:pt x="32385" y="6295"/>
                </a:cubicBezTo>
                <a:cubicBezTo>
                  <a:pt x="34727" y="1611"/>
                  <a:pt x="43135" y="-209"/>
                  <a:pt x="47625" y="2485"/>
                </a:cubicBezTo>
                <a:cubicBezTo>
                  <a:pt x="49259" y="3465"/>
                  <a:pt x="49394" y="7493"/>
                  <a:pt x="47625" y="8200"/>
                </a:cubicBezTo>
                <a:cubicBezTo>
                  <a:pt x="46092" y="8813"/>
                  <a:pt x="44553" y="4795"/>
                  <a:pt x="45720" y="3628"/>
                </a:cubicBezTo>
                <a:cubicBezTo>
                  <a:pt x="49340" y="8"/>
                  <a:pt x="56103" y="104"/>
                  <a:pt x="60960" y="1723"/>
                </a:cubicBezTo>
                <a:cubicBezTo>
                  <a:pt x="62767" y="2325"/>
                  <a:pt x="65096" y="4526"/>
                  <a:pt x="64389" y="6295"/>
                </a:cubicBezTo>
                <a:cubicBezTo>
                  <a:pt x="63488" y="8548"/>
                  <a:pt x="56751" y="9450"/>
                  <a:pt x="57150" y="7057"/>
                </a:cubicBezTo>
                <a:cubicBezTo>
                  <a:pt x="58062" y="1588"/>
                  <a:pt x="67275" y="2075"/>
                  <a:pt x="72771" y="1342"/>
                </a:cubicBezTo>
                <a:cubicBezTo>
                  <a:pt x="77581" y="701"/>
                  <a:pt x="86451" y="-1921"/>
                  <a:pt x="87249" y="2866"/>
                </a:cubicBezTo>
                <a:cubicBezTo>
                  <a:pt x="87709" y="5625"/>
                  <a:pt x="83099" y="9751"/>
                  <a:pt x="80772" y="8200"/>
                </a:cubicBezTo>
                <a:cubicBezTo>
                  <a:pt x="78720" y="6832"/>
                  <a:pt x="84727" y="5232"/>
                  <a:pt x="86868" y="4009"/>
                </a:cubicBezTo>
                <a:cubicBezTo>
                  <a:pt x="91401" y="1419"/>
                  <a:pt x="98145" y="-30"/>
                  <a:pt x="102489" y="2866"/>
                </a:cubicBezTo>
                <a:cubicBezTo>
                  <a:pt x="104129" y="3960"/>
                  <a:pt x="105407" y="7187"/>
                  <a:pt x="104013" y="8581"/>
                </a:cubicBezTo>
                <a:cubicBezTo>
                  <a:pt x="102576" y="10018"/>
                  <a:pt x="99504" y="9850"/>
                  <a:pt x="97917" y="8581"/>
                </a:cubicBezTo>
                <a:cubicBezTo>
                  <a:pt x="94544" y="5882"/>
                  <a:pt x="105408" y="3247"/>
                  <a:pt x="109728" y="3247"/>
                </a:cubicBezTo>
              </a:path>
            </a:pathLst>
          </a:custGeom>
          <a:noFill/>
          <a:ln cap="flat" cmpd="sng" w="38100">
            <a:solidFill>
              <a:schemeClr val="accent6"/>
            </a:solidFill>
            <a:prstDash val="solid"/>
            <a:round/>
            <a:headEnd len="med" w="med" type="none"/>
            <a:tailEnd len="med" w="med" type="none"/>
          </a:ln>
        </p:spPr>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78"/>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a good screen reader experience.</a:t>
            </a:r>
            <a:endParaRPr/>
          </a:p>
        </p:txBody>
      </p:sp>
      <p:sp>
        <p:nvSpPr>
          <p:cNvPr id="623" name="Google Shape;623;p78"/>
          <p:cNvSpPr/>
          <p:nvPr/>
        </p:nvSpPr>
        <p:spPr>
          <a:xfrm>
            <a:off x="1894650" y="1771598"/>
            <a:ext cx="2743200" cy="240150"/>
          </a:xfrm>
          <a:custGeom>
            <a:rect b="b" l="l" r="r" t="t"/>
            <a:pathLst>
              <a:path extrusionOk="0" h="9606" w="109728">
                <a:moveTo>
                  <a:pt x="0" y="7438"/>
                </a:moveTo>
                <a:cubicBezTo>
                  <a:pt x="0" y="3404"/>
                  <a:pt x="6689" y="1060"/>
                  <a:pt x="10668" y="1723"/>
                </a:cubicBezTo>
                <a:cubicBezTo>
                  <a:pt x="12801" y="2079"/>
                  <a:pt x="12408" y="7776"/>
                  <a:pt x="10287" y="8200"/>
                </a:cubicBezTo>
                <a:cubicBezTo>
                  <a:pt x="9173" y="8423"/>
                  <a:pt x="8036" y="6025"/>
                  <a:pt x="8763" y="5152"/>
                </a:cubicBezTo>
                <a:cubicBezTo>
                  <a:pt x="12132" y="1109"/>
                  <a:pt x="21676" y="-1647"/>
                  <a:pt x="24384" y="2866"/>
                </a:cubicBezTo>
                <a:cubicBezTo>
                  <a:pt x="25585" y="4868"/>
                  <a:pt x="23932" y="10081"/>
                  <a:pt x="21717" y="9343"/>
                </a:cubicBezTo>
                <a:cubicBezTo>
                  <a:pt x="20506" y="8939"/>
                  <a:pt x="21036" y="6241"/>
                  <a:pt x="22098" y="5533"/>
                </a:cubicBezTo>
                <a:cubicBezTo>
                  <a:pt x="26661" y="2491"/>
                  <a:pt x="40215" y="1854"/>
                  <a:pt x="38481" y="7057"/>
                </a:cubicBezTo>
                <a:cubicBezTo>
                  <a:pt x="37833" y="9000"/>
                  <a:pt x="31469" y="8127"/>
                  <a:pt x="32385" y="6295"/>
                </a:cubicBezTo>
                <a:cubicBezTo>
                  <a:pt x="34727" y="1611"/>
                  <a:pt x="43135" y="-209"/>
                  <a:pt x="47625" y="2485"/>
                </a:cubicBezTo>
                <a:cubicBezTo>
                  <a:pt x="49259" y="3465"/>
                  <a:pt x="49394" y="7493"/>
                  <a:pt x="47625" y="8200"/>
                </a:cubicBezTo>
                <a:cubicBezTo>
                  <a:pt x="46092" y="8813"/>
                  <a:pt x="44553" y="4795"/>
                  <a:pt x="45720" y="3628"/>
                </a:cubicBezTo>
                <a:cubicBezTo>
                  <a:pt x="49340" y="8"/>
                  <a:pt x="56103" y="104"/>
                  <a:pt x="60960" y="1723"/>
                </a:cubicBezTo>
                <a:cubicBezTo>
                  <a:pt x="62767" y="2325"/>
                  <a:pt x="65096" y="4526"/>
                  <a:pt x="64389" y="6295"/>
                </a:cubicBezTo>
                <a:cubicBezTo>
                  <a:pt x="63488" y="8548"/>
                  <a:pt x="56751" y="9450"/>
                  <a:pt x="57150" y="7057"/>
                </a:cubicBezTo>
                <a:cubicBezTo>
                  <a:pt x="58062" y="1588"/>
                  <a:pt x="67275" y="2075"/>
                  <a:pt x="72771" y="1342"/>
                </a:cubicBezTo>
                <a:cubicBezTo>
                  <a:pt x="77581" y="701"/>
                  <a:pt x="86451" y="-1921"/>
                  <a:pt x="87249" y="2866"/>
                </a:cubicBezTo>
                <a:cubicBezTo>
                  <a:pt x="87709" y="5625"/>
                  <a:pt x="83099" y="9751"/>
                  <a:pt x="80772" y="8200"/>
                </a:cubicBezTo>
                <a:cubicBezTo>
                  <a:pt x="78720" y="6832"/>
                  <a:pt x="84727" y="5232"/>
                  <a:pt x="86868" y="4009"/>
                </a:cubicBezTo>
                <a:cubicBezTo>
                  <a:pt x="91401" y="1419"/>
                  <a:pt x="98145" y="-30"/>
                  <a:pt x="102489" y="2866"/>
                </a:cubicBezTo>
                <a:cubicBezTo>
                  <a:pt x="104129" y="3960"/>
                  <a:pt x="105407" y="7187"/>
                  <a:pt x="104013" y="8581"/>
                </a:cubicBezTo>
                <a:cubicBezTo>
                  <a:pt x="102576" y="10018"/>
                  <a:pt x="99504" y="9850"/>
                  <a:pt x="97917" y="8581"/>
                </a:cubicBezTo>
                <a:cubicBezTo>
                  <a:pt x="94544" y="5882"/>
                  <a:pt x="105408" y="3247"/>
                  <a:pt x="109728" y="3247"/>
                </a:cubicBezTo>
              </a:path>
            </a:pathLst>
          </a:custGeom>
          <a:noFill/>
          <a:ln cap="flat" cmpd="sng" w="38100">
            <a:solidFill>
              <a:schemeClr val="accent6"/>
            </a:solidFill>
            <a:prstDash val="solid"/>
            <a:round/>
            <a:headEnd len="med" w="med" type="none"/>
            <a:tailEnd len="med" w="med" type="none"/>
          </a:ln>
        </p:spPr>
      </p:sp>
      <p:sp>
        <p:nvSpPr>
          <p:cNvPr id="624" name="Google Shape;624;p78"/>
          <p:cNvSpPr/>
          <p:nvPr/>
        </p:nvSpPr>
        <p:spPr>
          <a:xfrm>
            <a:off x="2399475" y="3659616"/>
            <a:ext cx="4305300" cy="235500"/>
          </a:xfrm>
          <a:custGeom>
            <a:rect b="b" l="l" r="r" t="t"/>
            <a:pathLst>
              <a:path extrusionOk="0" h="9420" w="172212">
                <a:moveTo>
                  <a:pt x="0" y="6212"/>
                </a:moveTo>
                <a:cubicBezTo>
                  <a:pt x="1287" y="2994"/>
                  <a:pt x="5712" y="769"/>
                  <a:pt x="9144" y="1259"/>
                </a:cubicBezTo>
                <a:cubicBezTo>
                  <a:pt x="12076" y="1678"/>
                  <a:pt x="13832" y="5412"/>
                  <a:pt x="16764" y="5831"/>
                </a:cubicBezTo>
                <a:cubicBezTo>
                  <a:pt x="23016" y="6724"/>
                  <a:pt x="28859" y="-361"/>
                  <a:pt x="35052" y="878"/>
                </a:cubicBezTo>
                <a:cubicBezTo>
                  <a:pt x="40413" y="1950"/>
                  <a:pt x="43756" y="8361"/>
                  <a:pt x="49149" y="9260"/>
                </a:cubicBezTo>
                <a:cubicBezTo>
                  <a:pt x="56363" y="10462"/>
                  <a:pt x="62483" y="2674"/>
                  <a:pt x="69723" y="1640"/>
                </a:cubicBezTo>
                <a:cubicBezTo>
                  <a:pt x="77913" y="470"/>
                  <a:pt x="85135" y="10286"/>
                  <a:pt x="93345" y="9260"/>
                </a:cubicBezTo>
                <a:cubicBezTo>
                  <a:pt x="102314" y="8139"/>
                  <a:pt x="110338" y="-227"/>
                  <a:pt x="119253" y="1259"/>
                </a:cubicBezTo>
                <a:cubicBezTo>
                  <a:pt x="124048" y="2058"/>
                  <a:pt x="126729" y="10439"/>
                  <a:pt x="131445" y="9260"/>
                </a:cubicBezTo>
                <a:cubicBezTo>
                  <a:pt x="138726" y="7440"/>
                  <a:pt x="144572" y="-815"/>
                  <a:pt x="152019" y="116"/>
                </a:cubicBezTo>
                <a:cubicBezTo>
                  <a:pt x="159251" y="1020"/>
                  <a:pt x="166148" y="12541"/>
                  <a:pt x="172212" y="8498"/>
                </a:cubicBezTo>
              </a:path>
            </a:pathLst>
          </a:custGeom>
          <a:noFill/>
          <a:ln cap="flat" cmpd="sng" w="38100">
            <a:solidFill>
              <a:schemeClr val="accent5"/>
            </a:solidFill>
            <a:prstDash val="solid"/>
            <a:round/>
            <a:headEnd len="med" w="med" type="none"/>
            <a:tailEnd len="med" w="med" type="none"/>
          </a:ln>
        </p:spPr>
      </p:sp>
      <p:sp>
        <p:nvSpPr>
          <p:cNvPr id="625" name="Google Shape;625;p78"/>
          <p:cNvSpPr/>
          <p:nvPr/>
        </p:nvSpPr>
        <p:spPr>
          <a:xfrm>
            <a:off x="1904175" y="1781123"/>
            <a:ext cx="2743200" cy="240150"/>
          </a:xfrm>
          <a:custGeom>
            <a:rect b="b" l="l" r="r" t="t"/>
            <a:pathLst>
              <a:path extrusionOk="0" h="9606" w="109728">
                <a:moveTo>
                  <a:pt x="0" y="7438"/>
                </a:moveTo>
                <a:cubicBezTo>
                  <a:pt x="0" y="3404"/>
                  <a:pt x="6689" y="1060"/>
                  <a:pt x="10668" y="1723"/>
                </a:cubicBezTo>
                <a:cubicBezTo>
                  <a:pt x="12801" y="2079"/>
                  <a:pt x="12408" y="7776"/>
                  <a:pt x="10287" y="8200"/>
                </a:cubicBezTo>
                <a:cubicBezTo>
                  <a:pt x="9173" y="8423"/>
                  <a:pt x="8036" y="6025"/>
                  <a:pt x="8763" y="5152"/>
                </a:cubicBezTo>
                <a:cubicBezTo>
                  <a:pt x="12132" y="1109"/>
                  <a:pt x="21676" y="-1647"/>
                  <a:pt x="24384" y="2866"/>
                </a:cubicBezTo>
                <a:cubicBezTo>
                  <a:pt x="25585" y="4868"/>
                  <a:pt x="23932" y="10081"/>
                  <a:pt x="21717" y="9343"/>
                </a:cubicBezTo>
                <a:cubicBezTo>
                  <a:pt x="20506" y="8939"/>
                  <a:pt x="21036" y="6241"/>
                  <a:pt x="22098" y="5533"/>
                </a:cubicBezTo>
                <a:cubicBezTo>
                  <a:pt x="26661" y="2491"/>
                  <a:pt x="40215" y="1854"/>
                  <a:pt x="38481" y="7057"/>
                </a:cubicBezTo>
                <a:cubicBezTo>
                  <a:pt x="37833" y="9000"/>
                  <a:pt x="31469" y="8127"/>
                  <a:pt x="32385" y="6295"/>
                </a:cubicBezTo>
                <a:cubicBezTo>
                  <a:pt x="34727" y="1611"/>
                  <a:pt x="43135" y="-209"/>
                  <a:pt x="47625" y="2485"/>
                </a:cubicBezTo>
                <a:cubicBezTo>
                  <a:pt x="49259" y="3465"/>
                  <a:pt x="49394" y="7493"/>
                  <a:pt x="47625" y="8200"/>
                </a:cubicBezTo>
                <a:cubicBezTo>
                  <a:pt x="46092" y="8813"/>
                  <a:pt x="44553" y="4795"/>
                  <a:pt x="45720" y="3628"/>
                </a:cubicBezTo>
                <a:cubicBezTo>
                  <a:pt x="49340" y="8"/>
                  <a:pt x="56103" y="104"/>
                  <a:pt x="60960" y="1723"/>
                </a:cubicBezTo>
                <a:cubicBezTo>
                  <a:pt x="62767" y="2325"/>
                  <a:pt x="65096" y="4526"/>
                  <a:pt x="64389" y="6295"/>
                </a:cubicBezTo>
                <a:cubicBezTo>
                  <a:pt x="63488" y="8548"/>
                  <a:pt x="56751" y="9450"/>
                  <a:pt x="57150" y="7057"/>
                </a:cubicBezTo>
                <a:cubicBezTo>
                  <a:pt x="58062" y="1588"/>
                  <a:pt x="67275" y="2075"/>
                  <a:pt x="72771" y="1342"/>
                </a:cubicBezTo>
                <a:cubicBezTo>
                  <a:pt x="77581" y="701"/>
                  <a:pt x="86451" y="-1921"/>
                  <a:pt x="87249" y="2866"/>
                </a:cubicBezTo>
                <a:cubicBezTo>
                  <a:pt x="87709" y="5625"/>
                  <a:pt x="83099" y="9751"/>
                  <a:pt x="80772" y="8200"/>
                </a:cubicBezTo>
                <a:cubicBezTo>
                  <a:pt x="78720" y="6832"/>
                  <a:pt x="84727" y="5232"/>
                  <a:pt x="86868" y="4009"/>
                </a:cubicBezTo>
                <a:cubicBezTo>
                  <a:pt x="91401" y="1419"/>
                  <a:pt x="98145" y="-30"/>
                  <a:pt x="102489" y="2866"/>
                </a:cubicBezTo>
                <a:cubicBezTo>
                  <a:pt x="104129" y="3960"/>
                  <a:pt x="105407" y="7187"/>
                  <a:pt x="104013" y="8581"/>
                </a:cubicBezTo>
                <a:cubicBezTo>
                  <a:pt x="102576" y="10018"/>
                  <a:pt x="99504" y="9850"/>
                  <a:pt x="97917" y="8581"/>
                </a:cubicBezTo>
                <a:cubicBezTo>
                  <a:pt x="94544" y="5882"/>
                  <a:pt x="105408" y="3247"/>
                  <a:pt x="109728" y="3247"/>
                </a:cubicBezTo>
              </a:path>
            </a:pathLst>
          </a:custGeom>
          <a:noFill/>
          <a:ln cap="flat" cmpd="sng" w="38100">
            <a:solidFill>
              <a:schemeClr val="accent6"/>
            </a:solidFill>
            <a:prstDash val="solid"/>
            <a:round/>
            <a:headEnd len="med" w="med" type="none"/>
            <a:tailEnd len="med" w="med" type="none"/>
          </a:ln>
        </p:spPr>
      </p:sp>
      <p:sp>
        <p:nvSpPr>
          <p:cNvPr id="626" name="Google Shape;626;p78"/>
          <p:cNvSpPr/>
          <p:nvPr/>
        </p:nvSpPr>
        <p:spPr>
          <a:xfrm>
            <a:off x="1913700" y="1790648"/>
            <a:ext cx="2743200" cy="240150"/>
          </a:xfrm>
          <a:custGeom>
            <a:rect b="b" l="l" r="r" t="t"/>
            <a:pathLst>
              <a:path extrusionOk="0" h="9606" w="109728">
                <a:moveTo>
                  <a:pt x="0" y="7438"/>
                </a:moveTo>
                <a:cubicBezTo>
                  <a:pt x="0" y="3404"/>
                  <a:pt x="6689" y="1060"/>
                  <a:pt x="10668" y="1723"/>
                </a:cubicBezTo>
                <a:cubicBezTo>
                  <a:pt x="12801" y="2079"/>
                  <a:pt x="12408" y="7776"/>
                  <a:pt x="10287" y="8200"/>
                </a:cubicBezTo>
                <a:cubicBezTo>
                  <a:pt x="9173" y="8423"/>
                  <a:pt x="8036" y="6025"/>
                  <a:pt x="8763" y="5152"/>
                </a:cubicBezTo>
                <a:cubicBezTo>
                  <a:pt x="12132" y="1109"/>
                  <a:pt x="21676" y="-1647"/>
                  <a:pt x="24384" y="2866"/>
                </a:cubicBezTo>
                <a:cubicBezTo>
                  <a:pt x="25585" y="4868"/>
                  <a:pt x="23932" y="10081"/>
                  <a:pt x="21717" y="9343"/>
                </a:cubicBezTo>
                <a:cubicBezTo>
                  <a:pt x="20506" y="8939"/>
                  <a:pt x="21036" y="6241"/>
                  <a:pt x="22098" y="5533"/>
                </a:cubicBezTo>
                <a:cubicBezTo>
                  <a:pt x="26661" y="2491"/>
                  <a:pt x="40215" y="1854"/>
                  <a:pt x="38481" y="7057"/>
                </a:cubicBezTo>
                <a:cubicBezTo>
                  <a:pt x="37833" y="9000"/>
                  <a:pt x="31469" y="8127"/>
                  <a:pt x="32385" y="6295"/>
                </a:cubicBezTo>
                <a:cubicBezTo>
                  <a:pt x="34727" y="1611"/>
                  <a:pt x="43135" y="-209"/>
                  <a:pt x="47625" y="2485"/>
                </a:cubicBezTo>
                <a:cubicBezTo>
                  <a:pt x="49259" y="3465"/>
                  <a:pt x="49394" y="7493"/>
                  <a:pt x="47625" y="8200"/>
                </a:cubicBezTo>
                <a:cubicBezTo>
                  <a:pt x="46092" y="8813"/>
                  <a:pt x="44553" y="4795"/>
                  <a:pt x="45720" y="3628"/>
                </a:cubicBezTo>
                <a:cubicBezTo>
                  <a:pt x="49340" y="8"/>
                  <a:pt x="56103" y="104"/>
                  <a:pt x="60960" y="1723"/>
                </a:cubicBezTo>
                <a:cubicBezTo>
                  <a:pt x="62767" y="2325"/>
                  <a:pt x="65096" y="4526"/>
                  <a:pt x="64389" y="6295"/>
                </a:cubicBezTo>
                <a:cubicBezTo>
                  <a:pt x="63488" y="8548"/>
                  <a:pt x="56751" y="9450"/>
                  <a:pt x="57150" y="7057"/>
                </a:cubicBezTo>
                <a:cubicBezTo>
                  <a:pt x="58062" y="1588"/>
                  <a:pt x="67275" y="2075"/>
                  <a:pt x="72771" y="1342"/>
                </a:cubicBezTo>
                <a:cubicBezTo>
                  <a:pt x="77581" y="701"/>
                  <a:pt x="86451" y="-1921"/>
                  <a:pt x="87249" y="2866"/>
                </a:cubicBezTo>
                <a:cubicBezTo>
                  <a:pt x="87709" y="5625"/>
                  <a:pt x="83099" y="9751"/>
                  <a:pt x="80772" y="8200"/>
                </a:cubicBezTo>
                <a:cubicBezTo>
                  <a:pt x="78720" y="6832"/>
                  <a:pt x="84727" y="5232"/>
                  <a:pt x="86868" y="4009"/>
                </a:cubicBezTo>
                <a:cubicBezTo>
                  <a:pt x="91401" y="1419"/>
                  <a:pt x="98145" y="-30"/>
                  <a:pt x="102489" y="2866"/>
                </a:cubicBezTo>
                <a:cubicBezTo>
                  <a:pt x="104129" y="3960"/>
                  <a:pt x="105407" y="7187"/>
                  <a:pt x="104013" y="8581"/>
                </a:cubicBezTo>
                <a:cubicBezTo>
                  <a:pt x="102576" y="10018"/>
                  <a:pt x="99504" y="9850"/>
                  <a:pt x="97917" y="8581"/>
                </a:cubicBezTo>
                <a:cubicBezTo>
                  <a:pt x="94544" y="5882"/>
                  <a:pt x="105408" y="3247"/>
                  <a:pt x="109728" y="3247"/>
                </a:cubicBezTo>
              </a:path>
            </a:pathLst>
          </a:custGeom>
          <a:noFill/>
          <a:ln cap="flat" cmpd="sng" w="38100">
            <a:solidFill>
              <a:schemeClr val="accent6"/>
            </a:solidFill>
            <a:prstDash val="solid"/>
            <a:round/>
            <a:headEnd len="med" w="med" type="none"/>
            <a:tailEnd len="med" w="med" type="none"/>
          </a:ln>
        </p:spPr>
      </p:sp>
      <p:sp>
        <p:nvSpPr>
          <p:cNvPr id="627" name="Google Shape;627;p78"/>
          <p:cNvSpPr/>
          <p:nvPr/>
        </p:nvSpPr>
        <p:spPr>
          <a:xfrm>
            <a:off x="2409000" y="3669141"/>
            <a:ext cx="4305300" cy="235500"/>
          </a:xfrm>
          <a:custGeom>
            <a:rect b="b" l="l" r="r" t="t"/>
            <a:pathLst>
              <a:path extrusionOk="0" h="9420" w="172212">
                <a:moveTo>
                  <a:pt x="0" y="6212"/>
                </a:moveTo>
                <a:cubicBezTo>
                  <a:pt x="1287" y="2994"/>
                  <a:pt x="5712" y="769"/>
                  <a:pt x="9144" y="1259"/>
                </a:cubicBezTo>
                <a:cubicBezTo>
                  <a:pt x="12076" y="1678"/>
                  <a:pt x="13832" y="5412"/>
                  <a:pt x="16764" y="5831"/>
                </a:cubicBezTo>
                <a:cubicBezTo>
                  <a:pt x="23016" y="6724"/>
                  <a:pt x="28859" y="-361"/>
                  <a:pt x="35052" y="878"/>
                </a:cubicBezTo>
                <a:cubicBezTo>
                  <a:pt x="40413" y="1950"/>
                  <a:pt x="43756" y="8361"/>
                  <a:pt x="49149" y="9260"/>
                </a:cubicBezTo>
                <a:cubicBezTo>
                  <a:pt x="56363" y="10462"/>
                  <a:pt x="62483" y="2674"/>
                  <a:pt x="69723" y="1640"/>
                </a:cubicBezTo>
                <a:cubicBezTo>
                  <a:pt x="77913" y="470"/>
                  <a:pt x="85135" y="10286"/>
                  <a:pt x="93345" y="9260"/>
                </a:cubicBezTo>
                <a:cubicBezTo>
                  <a:pt x="102314" y="8139"/>
                  <a:pt x="110338" y="-227"/>
                  <a:pt x="119253" y="1259"/>
                </a:cubicBezTo>
                <a:cubicBezTo>
                  <a:pt x="124048" y="2058"/>
                  <a:pt x="126729" y="10439"/>
                  <a:pt x="131445" y="9260"/>
                </a:cubicBezTo>
                <a:cubicBezTo>
                  <a:pt x="138726" y="7440"/>
                  <a:pt x="144572" y="-815"/>
                  <a:pt x="152019" y="116"/>
                </a:cubicBezTo>
                <a:cubicBezTo>
                  <a:pt x="159251" y="1020"/>
                  <a:pt x="166148" y="12541"/>
                  <a:pt x="172212" y="8498"/>
                </a:cubicBezTo>
              </a:path>
            </a:pathLst>
          </a:custGeom>
          <a:noFill/>
          <a:ln cap="flat" cmpd="sng" w="38100">
            <a:solidFill>
              <a:schemeClr val="accent5"/>
            </a:solidFill>
            <a:prstDash val="solid"/>
            <a:round/>
            <a:headEnd len="med" w="med" type="none"/>
            <a:tailEnd len="med" w="med" type="none"/>
          </a:ln>
        </p:spPr>
      </p:sp>
      <p:sp>
        <p:nvSpPr>
          <p:cNvPr id="628" name="Google Shape;628;p78"/>
          <p:cNvSpPr/>
          <p:nvPr/>
        </p:nvSpPr>
        <p:spPr>
          <a:xfrm>
            <a:off x="2418525" y="3678666"/>
            <a:ext cx="4305300" cy="235500"/>
          </a:xfrm>
          <a:custGeom>
            <a:rect b="b" l="l" r="r" t="t"/>
            <a:pathLst>
              <a:path extrusionOk="0" h="9420" w="172212">
                <a:moveTo>
                  <a:pt x="0" y="6212"/>
                </a:moveTo>
                <a:cubicBezTo>
                  <a:pt x="1287" y="2994"/>
                  <a:pt x="5712" y="769"/>
                  <a:pt x="9144" y="1259"/>
                </a:cubicBezTo>
                <a:cubicBezTo>
                  <a:pt x="12076" y="1678"/>
                  <a:pt x="13832" y="5412"/>
                  <a:pt x="16764" y="5831"/>
                </a:cubicBezTo>
                <a:cubicBezTo>
                  <a:pt x="23016" y="6724"/>
                  <a:pt x="28859" y="-361"/>
                  <a:pt x="35052" y="878"/>
                </a:cubicBezTo>
                <a:cubicBezTo>
                  <a:pt x="40413" y="1950"/>
                  <a:pt x="43756" y="8361"/>
                  <a:pt x="49149" y="9260"/>
                </a:cubicBezTo>
                <a:cubicBezTo>
                  <a:pt x="56363" y="10462"/>
                  <a:pt x="62483" y="2674"/>
                  <a:pt x="69723" y="1640"/>
                </a:cubicBezTo>
                <a:cubicBezTo>
                  <a:pt x="77913" y="470"/>
                  <a:pt x="85135" y="10286"/>
                  <a:pt x="93345" y="9260"/>
                </a:cubicBezTo>
                <a:cubicBezTo>
                  <a:pt x="102314" y="8139"/>
                  <a:pt x="110338" y="-227"/>
                  <a:pt x="119253" y="1259"/>
                </a:cubicBezTo>
                <a:cubicBezTo>
                  <a:pt x="124048" y="2058"/>
                  <a:pt x="126729" y="10439"/>
                  <a:pt x="131445" y="9260"/>
                </a:cubicBezTo>
                <a:cubicBezTo>
                  <a:pt x="138726" y="7440"/>
                  <a:pt x="144572" y="-815"/>
                  <a:pt x="152019" y="116"/>
                </a:cubicBezTo>
                <a:cubicBezTo>
                  <a:pt x="159251" y="1020"/>
                  <a:pt x="166148" y="12541"/>
                  <a:pt x="172212" y="8498"/>
                </a:cubicBezTo>
              </a:path>
            </a:pathLst>
          </a:custGeom>
          <a:noFill/>
          <a:ln cap="flat" cmpd="sng" w="38100">
            <a:solidFill>
              <a:schemeClr val="accent5"/>
            </a:solidFill>
            <a:prstDash val="solid"/>
            <a:round/>
            <a:headEnd len="med" w="med" type="none"/>
            <a:tailEnd len="med" w="med" type="none"/>
          </a:ln>
        </p:spPr>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79"/>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a good screen reader experience.</a:t>
            </a:r>
            <a:endParaRPr/>
          </a:p>
        </p:txBody>
      </p:sp>
      <p:sp>
        <p:nvSpPr>
          <p:cNvPr id="634" name="Google Shape;634;p79"/>
          <p:cNvSpPr/>
          <p:nvPr/>
        </p:nvSpPr>
        <p:spPr>
          <a:xfrm>
            <a:off x="1894650" y="1771598"/>
            <a:ext cx="2743200" cy="240150"/>
          </a:xfrm>
          <a:custGeom>
            <a:rect b="b" l="l" r="r" t="t"/>
            <a:pathLst>
              <a:path extrusionOk="0" h="9606" w="109728">
                <a:moveTo>
                  <a:pt x="0" y="7438"/>
                </a:moveTo>
                <a:cubicBezTo>
                  <a:pt x="0" y="3404"/>
                  <a:pt x="6689" y="1060"/>
                  <a:pt x="10668" y="1723"/>
                </a:cubicBezTo>
                <a:cubicBezTo>
                  <a:pt x="12801" y="2079"/>
                  <a:pt x="12408" y="7776"/>
                  <a:pt x="10287" y="8200"/>
                </a:cubicBezTo>
                <a:cubicBezTo>
                  <a:pt x="9173" y="8423"/>
                  <a:pt x="8036" y="6025"/>
                  <a:pt x="8763" y="5152"/>
                </a:cubicBezTo>
                <a:cubicBezTo>
                  <a:pt x="12132" y="1109"/>
                  <a:pt x="21676" y="-1647"/>
                  <a:pt x="24384" y="2866"/>
                </a:cubicBezTo>
                <a:cubicBezTo>
                  <a:pt x="25585" y="4868"/>
                  <a:pt x="23932" y="10081"/>
                  <a:pt x="21717" y="9343"/>
                </a:cubicBezTo>
                <a:cubicBezTo>
                  <a:pt x="20506" y="8939"/>
                  <a:pt x="21036" y="6241"/>
                  <a:pt x="22098" y="5533"/>
                </a:cubicBezTo>
                <a:cubicBezTo>
                  <a:pt x="26661" y="2491"/>
                  <a:pt x="40215" y="1854"/>
                  <a:pt x="38481" y="7057"/>
                </a:cubicBezTo>
                <a:cubicBezTo>
                  <a:pt x="37833" y="9000"/>
                  <a:pt x="31469" y="8127"/>
                  <a:pt x="32385" y="6295"/>
                </a:cubicBezTo>
                <a:cubicBezTo>
                  <a:pt x="34727" y="1611"/>
                  <a:pt x="43135" y="-209"/>
                  <a:pt x="47625" y="2485"/>
                </a:cubicBezTo>
                <a:cubicBezTo>
                  <a:pt x="49259" y="3465"/>
                  <a:pt x="49394" y="7493"/>
                  <a:pt x="47625" y="8200"/>
                </a:cubicBezTo>
                <a:cubicBezTo>
                  <a:pt x="46092" y="8813"/>
                  <a:pt x="44553" y="4795"/>
                  <a:pt x="45720" y="3628"/>
                </a:cubicBezTo>
                <a:cubicBezTo>
                  <a:pt x="49340" y="8"/>
                  <a:pt x="56103" y="104"/>
                  <a:pt x="60960" y="1723"/>
                </a:cubicBezTo>
                <a:cubicBezTo>
                  <a:pt x="62767" y="2325"/>
                  <a:pt x="65096" y="4526"/>
                  <a:pt x="64389" y="6295"/>
                </a:cubicBezTo>
                <a:cubicBezTo>
                  <a:pt x="63488" y="8548"/>
                  <a:pt x="56751" y="9450"/>
                  <a:pt x="57150" y="7057"/>
                </a:cubicBezTo>
                <a:cubicBezTo>
                  <a:pt x="58062" y="1588"/>
                  <a:pt x="67275" y="2075"/>
                  <a:pt x="72771" y="1342"/>
                </a:cubicBezTo>
                <a:cubicBezTo>
                  <a:pt x="77581" y="701"/>
                  <a:pt x="86451" y="-1921"/>
                  <a:pt x="87249" y="2866"/>
                </a:cubicBezTo>
                <a:cubicBezTo>
                  <a:pt x="87709" y="5625"/>
                  <a:pt x="83099" y="9751"/>
                  <a:pt x="80772" y="8200"/>
                </a:cubicBezTo>
                <a:cubicBezTo>
                  <a:pt x="78720" y="6832"/>
                  <a:pt x="84727" y="5232"/>
                  <a:pt x="86868" y="4009"/>
                </a:cubicBezTo>
                <a:cubicBezTo>
                  <a:pt x="91401" y="1419"/>
                  <a:pt x="98145" y="-30"/>
                  <a:pt x="102489" y="2866"/>
                </a:cubicBezTo>
                <a:cubicBezTo>
                  <a:pt x="104129" y="3960"/>
                  <a:pt x="105407" y="7187"/>
                  <a:pt x="104013" y="8581"/>
                </a:cubicBezTo>
                <a:cubicBezTo>
                  <a:pt x="102576" y="10018"/>
                  <a:pt x="99504" y="9850"/>
                  <a:pt x="97917" y="8581"/>
                </a:cubicBezTo>
                <a:cubicBezTo>
                  <a:pt x="94544" y="5882"/>
                  <a:pt x="105408" y="3247"/>
                  <a:pt x="109728" y="3247"/>
                </a:cubicBezTo>
              </a:path>
            </a:pathLst>
          </a:custGeom>
          <a:noFill/>
          <a:ln cap="flat" cmpd="sng" w="38100">
            <a:solidFill>
              <a:schemeClr val="accent6"/>
            </a:solidFill>
            <a:prstDash val="solid"/>
            <a:round/>
            <a:headEnd len="med" w="med" type="none"/>
            <a:tailEnd len="med" w="med" type="none"/>
          </a:ln>
        </p:spPr>
      </p:sp>
      <p:sp>
        <p:nvSpPr>
          <p:cNvPr id="635" name="Google Shape;635;p79"/>
          <p:cNvSpPr/>
          <p:nvPr/>
        </p:nvSpPr>
        <p:spPr>
          <a:xfrm>
            <a:off x="2399475" y="3659616"/>
            <a:ext cx="4305300" cy="235500"/>
          </a:xfrm>
          <a:custGeom>
            <a:rect b="b" l="l" r="r" t="t"/>
            <a:pathLst>
              <a:path extrusionOk="0" h="9420" w="172212">
                <a:moveTo>
                  <a:pt x="0" y="6212"/>
                </a:moveTo>
                <a:cubicBezTo>
                  <a:pt x="1287" y="2994"/>
                  <a:pt x="5712" y="769"/>
                  <a:pt x="9144" y="1259"/>
                </a:cubicBezTo>
                <a:cubicBezTo>
                  <a:pt x="12076" y="1678"/>
                  <a:pt x="13832" y="5412"/>
                  <a:pt x="16764" y="5831"/>
                </a:cubicBezTo>
                <a:cubicBezTo>
                  <a:pt x="23016" y="6724"/>
                  <a:pt x="28859" y="-361"/>
                  <a:pt x="35052" y="878"/>
                </a:cubicBezTo>
                <a:cubicBezTo>
                  <a:pt x="40413" y="1950"/>
                  <a:pt x="43756" y="8361"/>
                  <a:pt x="49149" y="9260"/>
                </a:cubicBezTo>
                <a:cubicBezTo>
                  <a:pt x="56363" y="10462"/>
                  <a:pt x="62483" y="2674"/>
                  <a:pt x="69723" y="1640"/>
                </a:cubicBezTo>
                <a:cubicBezTo>
                  <a:pt x="77913" y="470"/>
                  <a:pt x="85135" y="10286"/>
                  <a:pt x="93345" y="9260"/>
                </a:cubicBezTo>
                <a:cubicBezTo>
                  <a:pt x="102314" y="8139"/>
                  <a:pt x="110338" y="-227"/>
                  <a:pt x="119253" y="1259"/>
                </a:cubicBezTo>
                <a:cubicBezTo>
                  <a:pt x="124048" y="2058"/>
                  <a:pt x="126729" y="10439"/>
                  <a:pt x="131445" y="9260"/>
                </a:cubicBezTo>
                <a:cubicBezTo>
                  <a:pt x="138726" y="7440"/>
                  <a:pt x="144572" y="-815"/>
                  <a:pt x="152019" y="116"/>
                </a:cubicBezTo>
                <a:cubicBezTo>
                  <a:pt x="159251" y="1020"/>
                  <a:pt x="166148" y="12541"/>
                  <a:pt x="172212" y="8498"/>
                </a:cubicBezTo>
              </a:path>
            </a:pathLst>
          </a:custGeom>
          <a:noFill/>
          <a:ln cap="flat" cmpd="sng" w="38100">
            <a:solidFill>
              <a:schemeClr val="accent5"/>
            </a:solidFill>
            <a:prstDash val="solid"/>
            <a:round/>
            <a:headEnd len="med" w="med" type="none"/>
            <a:tailEnd len="med" w="med" type="none"/>
          </a:ln>
        </p:spPr>
      </p:sp>
      <p:sp>
        <p:nvSpPr>
          <p:cNvPr id="636" name="Google Shape;636;p79"/>
          <p:cNvSpPr/>
          <p:nvPr/>
        </p:nvSpPr>
        <p:spPr>
          <a:xfrm>
            <a:off x="1904175" y="1781123"/>
            <a:ext cx="2743200" cy="240150"/>
          </a:xfrm>
          <a:custGeom>
            <a:rect b="b" l="l" r="r" t="t"/>
            <a:pathLst>
              <a:path extrusionOk="0" h="9606" w="109728">
                <a:moveTo>
                  <a:pt x="0" y="7438"/>
                </a:moveTo>
                <a:cubicBezTo>
                  <a:pt x="0" y="3404"/>
                  <a:pt x="6689" y="1060"/>
                  <a:pt x="10668" y="1723"/>
                </a:cubicBezTo>
                <a:cubicBezTo>
                  <a:pt x="12801" y="2079"/>
                  <a:pt x="12408" y="7776"/>
                  <a:pt x="10287" y="8200"/>
                </a:cubicBezTo>
                <a:cubicBezTo>
                  <a:pt x="9173" y="8423"/>
                  <a:pt x="8036" y="6025"/>
                  <a:pt x="8763" y="5152"/>
                </a:cubicBezTo>
                <a:cubicBezTo>
                  <a:pt x="12132" y="1109"/>
                  <a:pt x="21676" y="-1647"/>
                  <a:pt x="24384" y="2866"/>
                </a:cubicBezTo>
                <a:cubicBezTo>
                  <a:pt x="25585" y="4868"/>
                  <a:pt x="23932" y="10081"/>
                  <a:pt x="21717" y="9343"/>
                </a:cubicBezTo>
                <a:cubicBezTo>
                  <a:pt x="20506" y="8939"/>
                  <a:pt x="21036" y="6241"/>
                  <a:pt x="22098" y="5533"/>
                </a:cubicBezTo>
                <a:cubicBezTo>
                  <a:pt x="26661" y="2491"/>
                  <a:pt x="40215" y="1854"/>
                  <a:pt x="38481" y="7057"/>
                </a:cubicBezTo>
                <a:cubicBezTo>
                  <a:pt x="37833" y="9000"/>
                  <a:pt x="31469" y="8127"/>
                  <a:pt x="32385" y="6295"/>
                </a:cubicBezTo>
                <a:cubicBezTo>
                  <a:pt x="34727" y="1611"/>
                  <a:pt x="43135" y="-209"/>
                  <a:pt x="47625" y="2485"/>
                </a:cubicBezTo>
                <a:cubicBezTo>
                  <a:pt x="49259" y="3465"/>
                  <a:pt x="49394" y="7493"/>
                  <a:pt x="47625" y="8200"/>
                </a:cubicBezTo>
                <a:cubicBezTo>
                  <a:pt x="46092" y="8813"/>
                  <a:pt x="44553" y="4795"/>
                  <a:pt x="45720" y="3628"/>
                </a:cubicBezTo>
                <a:cubicBezTo>
                  <a:pt x="49340" y="8"/>
                  <a:pt x="56103" y="104"/>
                  <a:pt x="60960" y="1723"/>
                </a:cubicBezTo>
                <a:cubicBezTo>
                  <a:pt x="62767" y="2325"/>
                  <a:pt x="65096" y="4526"/>
                  <a:pt x="64389" y="6295"/>
                </a:cubicBezTo>
                <a:cubicBezTo>
                  <a:pt x="63488" y="8548"/>
                  <a:pt x="56751" y="9450"/>
                  <a:pt x="57150" y="7057"/>
                </a:cubicBezTo>
                <a:cubicBezTo>
                  <a:pt x="58062" y="1588"/>
                  <a:pt x="67275" y="2075"/>
                  <a:pt x="72771" y="1342"/>
                </a:cubicBezTo>
                <a:cubicBezTo>
                  <a:pt x="77581" y="701"/>
                  <a:pt x="86451" y="-1921"/>
                  <a:pt x="87249" y="2866"/>
                </a:cubicBezTo>
                <a:cubicBezTo>
                  <a:pt x="87709" y="5625"/>
                  <a:pt x="83099" y="9751"/>
                  <a:pt x="80772" y="8200"/>
                </a:cubicBezTo>
                <a:cubicBezTo>
                  <a:pt x="78720" y="6832"/>
                  <a:pt x="84727" y="5232"/>
                  <a:pt x="86868" y="4009"/>
                </a:cubicBezTo>
                <a:cubicBezTo>
                  <a:pt x="91401" y="1419"/>
                  <a:pt x="98145" y="-30"/>
                  <a:pt x="102489" y="2866"/>
                </a:cubicBezTo>
                <a:cubicBezTo>
                  <a:pt x="104129" y="3960"/>
                  <a:pt x="105407" y="7187"/>
                  <a:pt x="104013" y="8581"/>
                </a:cubicBezTo>
                <a:cubicBezTo>
                  <a:pt x="102576" y="10018"/>
                  <a:pt x="99504" y="9850"/>
                  <a:pt x="97917" y="8581"/>
                </a:cubicBezTo>
                <a:cubicBezTo>
                  <a:pt x="94544" y="5882"/>
                  <a:pt x="105408" y="3247"/>
                  <a:pt x="109728" y="3247"/>
                </a:cubicBezTo>
              </a:path>
            </a:pathLst>
          </a:custGeom>
          <a:noFill/>
          <a:ln cap="flat" cmpd="sng" w="38100">
            <a:solidFill>
              <a:schemeClr val="accent6"/>
            </a:solidFill>
            <a:prstDash val="solid"/>
            <a:round/>
            <a:headEnd len="med" w="med" type="none"/>
            <a:tailEnd len="med" w="med" type="none"/>
          </a:ln>
        </p:spPr>
      </p:sp>
      <p:sp>
        <p:nvSpPr>
          <p:cNvPr id="637" name="Google Shape;637;p79"/>
          <p:cNvSpPr/>
          <p:nvPr/>
        </p:nvSpPr>
        <p:spPr>
          <a:xfrm>
            <a:off x="1913700" y="1790648"/>
            <a:ext cx="2743200" cy="240150"/>
          </a:xfrm>
          <a:custGeom>
            <a:rect b="b" l="l" r="r" t="t"/>
            <a:pathLst>
              <a:path extrusionOk="0" h="9606" w="109728">
                <a:moveTo>
                  <a:pt x="0" y="7438"/>
                </a:moveTo>
                <a:cubicBezTo>
                  <a:pt x="0" y="3404"/>
                  <a:pt x="6689" y="1060"/>
                  <a:pt x="10668" y="1723"/>
                </a:cubicBezTo>
                <a:cubicBezTo>
                  <a:pt x="12801" y="2079"/>
                  <a:pt x="12408" y="7776"/>
                  <a:pt x="10287" y="8200"/>
                </a:cubicBezTo>
                <a:cubicBezTo>
                  <a:pt x="9173" y="8423"/>
                  <a:pt x="8036" y="6025"/>
                  <a:pt x="8763" y="5152"/>
                </a:cubicBezTo>
                <a:cubicBezTo>
                  <a:pt x="12132" y="1109"/>
                  <a:pt x="21676" y="-1647"/>
                  <a:pt x="24384" y="2866"/>
                </a:cubicBezTo>
                <a:cubicBezTo>
                  <a:pt x="25585" y="4868"/>
                  <a:pt x="23932" y="10081"/>
                  <a:pt x="21717" y="9343"/>
                </a:cubicBezTo>
                <a:cubicBezTo>
                  <a:pt x="20506" y="8939"/>
                  <a:pt x="21036" y="6241"/>
                  <a:pt x="22098" y="5533"/>
                </a:cubicBezTo>
                <a:cubicBezTo>
                  <a:pt x="26661" y="2491"/>
                  <a:pt x="40215" y="1854"/>
                  <a:pt x="38481" y="7057"/>
                </a:cubicBezTo>
                <a:cubicBezTo>
                  <a:pt x="37833" y="9000"/>
                  <a:pt x="31469" y="8127"/>
                  <a:pt x="32385" y="6295"/>
                </a:cubicBezTo>
                <a:cubicBezTo>
                  <a:pt x="34727" y="1611"/>
                  <a:pt x="43135" y="-209"/>
                  <a:pt x="47625" y="2485"/>
                </a:cubicBezTo>
                <a:cubicBezTo>
                  <a:pt x="49259" y="3465"/>
                  <a:pt x="49394" y="7493"/>
                  <a:pt x="47625" y="8200"/>
                </a:cubicBezTo>
                <a:cubicBezTo>
                  <a:pt x="46092" y="8813"/>
                  <a:pt x="44553" y="4795"/>
                  <a:pt x="45720" y="3628"/>
                </a:cubicBezTo>
                <a:cubicBezTo>
                  <a:pt x="49340" y="8"/>
                  <a:pt x="56103" y="104"/>
                  <a:pt x="60960" y="1723"/>
                </a:cubicBezTo>
                <a:cubicBezTo>
                  <a:pt x="62767" y="2325"/>
                  <a:pt x="65096" y="4526"/>
                  <a:pt x="64389" y="6295"/>
                </a:cubicBezTo>
                <a:cubicBezTo>
                  <a:pt x="63488" y="8548"/>
                  <a:pt x="56751" y="9450"/>
                  <a:pt x="57150" y="7057"/>
                </a:cubicBezTo>
                <a:cubicBezTo>
                  <a:pt x="58062" y="1588"/>
                  <a:pt x="67275" y="2075"/>
                  <a:pt x="72771" y="1342"/>
                </a:cubicBezTo>
                <a:cubicBezTo>
                  <a:pt x="77581" y="701"/>
                  <a:pt x="86451" y="-1921"/>
                  <a:pt x="87249" y="2866"/>
                </a:cubicBezTo>
                <a:cubicBezTo>
                  <a:pt x="87709" y="5625"/>
                  <a:pt x="83099" y="9751"/>
                  <a:pt x="80772" y="8200"/>
                </a:cubicBezTo>
                <a:cubicBezTo>
                  <a:pt x="78720" y="6832"/>
                  <a:pt x="84727" y="5232"/>
                  <a:pt x="86868" y="4009"/>
                </a:cubicBezTo>
                <a:cubicBezTo>
                  <a:pt x="91401" y="1419"/>
                  <a:pt x="98145" y="-30"/>
                  <a:pt x="102489" y="2866"/>
                </a:cubicBezTo>
                <a:cubicBezTo>
                  <a:pt x="104129" y="3960"/>
                  <a:pt x="105407" y="7187"/>
                  <a:pt x="104013" y="8581"/>
                </a:cubicBezTo>
                <a:cubicBezTo>
                  <a:pt x="102576" y="10018"/>
                  <a:pt x="99504" y="9850"/>
                  <a:pt x="97917" y="8581"/>
                </a:cubicBezTo>
                <a:cubicBezTo>
                  <a:pt x="94544" y="5882"/>
                  <a:pt x="105408" y="3247"/>
                  <a:pt x="109728" y="3247"/>
                </a:cubicBezTo>
              </a:path>
            </a:pathLst>
          </a:custGeom>
          <a:noFill/>
          <a:ln cap="flat" cmpd="sng" w="38100">
            <a:solidFill>
              <a:srgbClr val="FFC75B"/>
            </a:solidFill>
            <a:prstDash val="solid"/>
            <a:round/>
            <a:headEnd len="med" w="med" type="none"/>
            <a:tailEnd len="med" w="med" type="none"/>
          </a:ln>
        </p:spPr>
      </p:sp>
      <p:sp>
        <p:nvSpPr>
          <p:cNvPr id="638" name="Google Shape;638;p79"/>
          <p:cNvSpPr/>
          <p:nvPr/>
        </p:nvSpPr>
        <p:spPr>
          <a:xfrm>
            <a:off x="2409000" y="3669141"/>
            <a:ext cx="4305300" cy="235500"/>
          </a:xfrm>
          <a:custGeom>
            <a:rect b="b" l="l" r="r" t="t"/>
            <a:pathLst>
              <a:path extrusionOk="0" h="9420" w="172212">
                <a:moveTo>
                  <a:pt x="0" y="6212"/>
                </a:moveTo>
                <a:cubicBezTo>
                  <a:pt x="1287" y="2994"/>
                  <a:pt x="5712" y="769"/>
                  <a:pt x="9144" y="1259"/>
                </a:cubicBezTo>
                <a:cubicBezTo>
                  <a:pt x="12076" y="1678"/>
                  <a:pt x="13832" y="5412"/>
                  <a:pt x="16764" y="5831"/>
                </a:cubicBezTo>
                <a:cubicBezTo>
                  <a:pt x="23016" y="6724"/>
                  <a:pt x="28859" y="-361"/>
                  <a:pt x="35052" y="878"/>
                </a:cubicBezTo>
                <a:cubicBezTo>
                  <a:pt x="40413" y="1950"/>
                  <a:pt x="43756" y="8361"/>
                  <a:pt x="49149" y="9260"/>
                </a:cubicBezTo>
                <a:cubicBezTo>
                  <a:pt x="56363" y="10462"/>
                  <a:pt x="62483" y="2674"/>
                  <a:pt x="69723" y="1640"/>
                </a:cubicBezTo>
                <a:cubicBezTo>
                  <a:pt x="77913" y="470"/>
                  <a:pt x="85135" y="10286"/>
                  <a:pt x="93345" y="9260"/>
                </a:cubicBezTo>
                <a:cubicBezTo>
                  <a:pt x="102314" y="8139"/>
                  <a:pt x="110338" y="-227"/>
                  <a:pt x="119253" y="1259"/>
                </a:cubicBezTo>
                <a:cubicBezTo>
                  <a:pt x="124048" y="2058"/>
                  <a:pt x="126729" y="10439"/>
                  <a:pt x="131445" y="9260"/>
                </a:cubicBezTo>
                <a:cubicBezTo>
                  <a:pt x="138726" y="7440"/>
                  <a:pt x="144572" y="-815"/>
                  <a:pt x="152019" y="116"/>
                </a:cubicBezTo>
                <a:cubicBezTo>
                  <a:pt x="159251" y="1020"/>
                  <a:pt x="166148" y="12541"/>
                  <a:pt x="172212" y="8498"/>
                </a:cubicBezTo>
              </a:path>
            </a:pathLst>
          </a:custGeom>
          <a:noFill/>
          <a:ln cap="flat" cmpd="sng" w="38100">
            <a:solidFill>
              <a:schemeClr val="accent5"/>
            </a:solidFill>
            <a:prstDash val="solid"/>
            <a:round/>
            <a:headEnd len="med" w="med" type="none"/>
            <a:tailEnd len="med" w="med" type="none"/>
          </a:ln>
        </p:spPr>
      </p:sp>
      <p:sp>
        <p:nvSpPr>
          <p:cNvPr id="639" name="Google Shape;639;p79"/>
          <p:cNvSpPr/>
          <p:nvPr/>
        </p:nvSpPr>
        <p:spPr>
          <a:xfrm>
            <a:off x="2418525" y="3678666"/>
            <a:ext cx="4305300" cy="235500"/>
          </a:xfrm>
          <a:custGeom>
            <a:rect b="b" l="l" r="r" t="t"/>
            <a:pathLst>
              <a:path extrusionOk="0" h="9420" w="172212">
                <a:moveTo>
                  <a:pt x="0" y="6212"/>
                </a:moveTo>
                <a:cubicBezTo>
                  <a:pt x="1287" y="2994"/>
                  <a:pt x="5712" y="769"/>
                  <a:pt x="9144" y="1259"/>
                </a:cubicBezTo>
                <a:cubicBezTo>
                  <a:pt x="12076" y="1678"/>
                  <a:pt x="13832" y="5412"/>
                  <a:pt x="16764" y="5831"/>
                </a:cubicBezTo>
                <a:cubicBezTo>
                  <a:pt x="23016" y="6724"/>
                  <a:pt x="28859" y="-361"/>
                  <a:pt x="35052" y="878"/>
                </a:cubicBezTo>
                <a:cubicBezTo>
                  <a:pt x="40413" y="1950"/>
                  <a:pt x="43756" y="8361"/>
                  <a:pt x="49149" y="9260"/>
                </a:cubicBezTo>
                <a:cubicBezTo>
                  <a:pt x="56363" y="10462"/>
                  <a:pt x="62483" y="2674"/>
                  <a:pt x="69723" y="1640"/>
                </a:cubicBezTo>
                <a:cubicBezTo>
                  <a:pt x="77913" y="470"/>
                  <a:pt x="85135" y="10286"/>
                  <a:pt x="93345" y="9260"/>
                </a:cubicBezTo>
                <a:cubicBezTo>
                  <a:pt x="102314" y="8139"/>
                  <a:pt x="110338" y="-227"/>
                  <a:pt x="119253" y="1259"/>
                </a:cubicBezTo>
                <a:cubicBezTo>
                  <a:pt x="124048" y="2058"/>
                  <a:pt x="126729" y="10439"/>
                  <a:pt x="131445" y="9260"/>
                </a:cubicBezTo>
                <a:cubicBezTo>
                  <a:pt x="138726" y="7440"/>
                  <a:pt x="144572" y="-815"/>
                  <a:pt x="152019" y="116"/>
                </a:cubicBezTo>
                <a:cubicBezTo>
                  <a:pt x="159251" y="1020"/>
                  <a:pt x="166148" y="12541"/>
                  <a:pt x="172212" y="8498"/>
                </a:cubicBezTo>
              </a:path>
            </a:pathLst>
          </a:custGeom>
          <a:noFill/>
          <a:ln cap="flat" cmpd="sng" w="38100">
            <a:solidFill>
              <a:srgbClr val="E97695"/>
            </a:solidFill>
            <a:prstDash val="solid"/>
            <a:round/>
            <a:headEnd len="med" w="med" type="none"/>
            <a:tailEnd len="med" w="med" type="none"/>
          </a:ln>
        </p:spPr>
      </p:sp>
      <p:sp>
        <p:nvSpPr>
          <p:cNvPr id="640" name="Google Shape;640;p79"/>
          <p:cNvSpPr txBox="1"/>
          <p:nvPr/>
        </p:nvSpPr>
        <p:spPr>
          <a:xfrm rot="-403360">
            <a:off x="4822366" y="3900776"/>
            <a:ext cx="3131632" cy="507786"/>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accent5"/>
                </a:solidFill>
                <a:latin typeface="Kalam"/>
                <a:ea typeface="Kalam"/>
                <a:cs typeface="Kalam"/>
                <a:sym typeface="Kalam"/>
              </a:rPr>
              <a:t>This is case-dependent!</a:t>
            </a:r>
            <a:endParaRPr b="1" sz="2100">
              <a:solidFill>
                <a:schemeClr val="accent5"/>
              </a:solidFill>
              <a:latin typeface="Kalam"/>
              <a:ea typeface="Kalam"/>
              <a:cs typeface="Kalam"/>
              <a:sym typeface="Kalam"/>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80"/>
          <p:cNvSpPr txBox="1"/>
          <p:nvPr/>
        </p:nvSpPr>
        <p:spPr>
          <a:xfrm>
            <a:off x="477750" y="681450"/>
            <a:ext cx="20991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Color contrast</a:t>
            </a:r>
            <a:endParaRPr sz="1800">
              <a:solidFill>
                <a:schemeClr val="dk1"/>
              </a:solidFill>
              <a:latin typeface="Inter SemiBold"/>
              <a:ea typeface="Inter SemiBold"/>
              <a:cs typeface="Inter SemiBold"/>
              <a:sym typeface="Inter SemiBold"/>
            </a:endParaRPr>
          </a:p>
        </p:txBody>
      </p:sp>
      <p:sp>
        <p:nvSpPr>
          <p:cNvPr id="646" name="Google Shape;646;p80"/>
          <p:cNvSpPr txBox="1"/>
          <p:nvPr/>
        </p:nvSpPr>
        <p:spPr>
          <a:xfrm>
            <a:off x="2233175" y="1876800"/>
            <a:ext cx="24675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Color combinations</a:t>
            </a:r>
            <a:endParaRPr sz="1800">
              <a:solidFill>
                <a:schemeClr val="dk1"/>
              </a:solidFill>
              <a:latin typeface="Inter SemiBold"/>
              <a:ea typeface="Inter SemiBold"/>
              <a:cs typeface="Inter SemiBold"/>
              <a:sym typeface="Inter SemiBold"/>
            </a:endParaRPr>
          </a:p>
        </p:txBody>
      </p:sp>
      <p:sp>
        <p:nvSpPr>
          <p:cNvPr id="647" name="Google Shape;647;p80"/>
          <p:cNvSpPr txBox="1"/>
          <p:nvPr/>
        </p:nvSpPr>
        <p:spPr>
          <a:xfrm>
            <a:off x="637325" y="2895675"/>
            <a:ext cx="24675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Color brightness</a:t>
            </a:r>
            <a:endParaRPr sz="1800">
              <a:solidFill>
                <a:schemeClr val="dk1"/>
              </a:solidFill>
              <a:latin typeface="Inter SemiBold"/>
              <a:ea typeface="Inter SemiBold"/>
              <a:cs typeface="Inter SemiBold"/>
              <a:sym typeface="Inter SemiBold"/>
            </a:endParaRPr>
          </a:p>
        </p:txBody>
      </p:sp>
      <p:sp>
        <p:nvSpPr>
          <p:cNvPr id="648" name="Google Shape;648;p80"/>
          <p:cNvSpPr txBox="1"/>
          <p:nvPr/>
        </p:nvSpPr>
        <p:spPr>
          <a:xfrm>
            <a:off x="3509825" y="3632225"/>
            <a:ext cx="19518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Explanations</a:t>
            </a:r>
            <a:endParaRPr sz="1800">
              <a:solidFill>
                <a:schemeClr val="dk1"/>
              </a:solidFill>
              <a:latin typeface="Inter SemiBold"/>
              <a:ea typeface="Inter SemiBold"/>
              <a:cs typeface="Inter SemiBold"/>
              <a:sym typeface="Inter SemiBold"/>
            </a:endParaRPr>
          </a:p>
        </p:txBody>
      </p:sp>
      <p:sp>
        <p:nvSpPr>
          <p:cNvPr id="649" name="Google Shape;649;p80"/>
          <p:cNvSpPr txBox="1"/>
          <p:nvPr/>
        </p:nvSpPr>
        <p:spPr>
          <a:xfrm>
            <a:off x="4283200" y="681450"/>
            <a:ext cx="27744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Keyboard interaction</a:t>
            </a:r>
            <a:endParaRPr sz="1800">
              <a:solidFill>
                <a:schemeClr val="dk1"/>
              </a:solidFill>
              <a:latin typeface="Inter SemiBold"/>
              <a:ea typeface="Inter SemiBold"/>
              <a:cs typeface="Inter SemiBold"/>
              <a:sym typeface="Inter SemiBold"/>
            </a:endParaRPr>
          </a:p>
        </p:txBody>
      </p:sp>
      <p:sp>
        <p:nvSpPr>
          <p:cNvPr id="650" name="Google Shape;650;p80"/>
          <p:cNvSpPr txBox="1"/>
          <p:nvPr/>
        </p:nvSpPr>
        <p:spPr>
          <a:xfrm>
            <a:off x="6320975" y="2340900"/>
            <a:ext cx="21483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Screen readers</a:t>
            </a:r>
            <a:endParaRPr sz="1800">
              <a:solidFill>
                <a:schemeClr val="dk1"/>
              </a:solidFill>
              <a:latin typeface="Inter SemiBold"/>
              <a:ea typeface="Inter SemiBold"/>
              <a:cs typeface="Inter SemiBold"/>
              <a:sym typeface="Inter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7"/>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Accessibility</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81"/>
          <p:cNvSpPr txBox="1"/>
          <p:nvPr/>
        </p:nvSpPr>
        <p:spPr>
          <a:xfrm>
            <a:off x="477750" y="681450"/>
            <a:ext cx="20991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Color contrast</a:t>
            </a:r>
            <a:endParaRPr sz="1800">
              <a:solidFill>
                <a:schemeClr val="dk1"/>
              </a:solidFill>
              <a:latin typeface="Inter SemiBold"/>
              <a:ea typeface="Inter SemiBold"/>
              <a:cs typeface="Inter SemiBold"/>
              <a:sym typeface="Inter SemiBold"/>
            </a:endParaRPr>
          </a:p>
        </p:txBody>
      </p:sp>
      <p:sp>
        <p:nvSpPr>
          <p:cNvPr id="656" name="Google Shape;656;p81"/>
          <p:cNvSpPr txBox="1"/>
          <p:nvPr/>
        </p:nvSpPr>
        <p:spPr>
          <a:xfrm>
            <a:off x="2233175" y="1876800"/>
            <a:ext cx="24675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Color combinations</a:t>
            </a:r>
            <a:endParaRPr sz="1800">
              <a:solidFill>
                <a:schemeClr val="dk1"/>
              </a:solidFill>
              <a:latin typeface="Inter SemiBold"/>
              <a:ea typeface="Inter SemiBold"/>
              <a:cs typeface="Inter SemiBold"/>
              <a:sym typeface="Inter SemiBold"/>
            </a:endParaRPr>
          </a:p>
        </p:txBody>
      </p:sp>
      <p:sp>
        <p:nvSpPr>
          <p:cNvPr id="657" name="Google Shape;657;p81"/>
          <p:cNvSpPr txBox="1"/>
          <p:nvPr/>
        </p:nvSpPr>
        <p:spPr>
          <a:xfrm>
            <a:off x="637325" y="2895675"/>
            <a:ext cx="24675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Color brightness</a:t>
            </a:r>
            <a:endParaRPr sz="1800">
              <a:solidFill>
                <a:schemeClr val="dk1"/>
              </a:solidFill>
              <a:latin typeface="Inter SemiBold"/>
              <a:ea typeface="Inter SemiBold"/>
              <a:cs typeface="Inter SemiBold"/>
              <a:sym typeface="Inter SemiBold"/>
            </a:endParaRPr>
          </a:p>
        </p:txBody>
      </p:sp>
      <p:sp>
        <p:nvSpPr>
          <p:cNvPr id="658" name="Google Shape;658;p81"/>
          <p:cNvSpPr txBox="1"/>
          <p:nvPr/>
        </p:nvSpPr>
        <p:spPr>
          <a:xfrm>
            <a:off x="3509825" y="3632225"/>
            <a:ext cx="19518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Explanations</a:t>
            </a:r>
            <a:endParaRPr sz="1800">
              <a:solidFill>
                <a:schemeClr val="dk1"/>
              </a:solidFill>
              <a:latin typeface="Inter SemiBold"/>
              <a:ea typeface="Inter SemiBold"/>
              <a:cs typeface="Inter SemiBold"/>
              <a:sym typeface="Inter SemiBold"/>
            </a:endParaRPr>
          </a:p>
        </p:txBody>
      </p:sp>
      <p:sp>
        <p:nvSpPr>
          <p:cNvPr id="659" name="Google Shape;659;p81"/>
          <p:cNvSpPr txBox="1"/>
          <p:nvPr/>
        </p:nvSpPr>
        <p:spPr>
          <a:xfrm>
            <a:off x="4283200" y="681450"/>
            <a:ext cx="27744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Keyboard interaction</a:t>
            </a:r>
            <a:endParaRPr sz="1800">
              <a:solidFill>
                <a:schemeClr val="dk1"/>
              </a:solidFill>
              <a:latin typeface="Inter SemiBold"/>
              <a:ea typeface="Inter SemiBold"/>
              <a:cs typeface="Inter SemiBold"/>
              <a:sym typeface="Inter SemiBold"/>
            </a:endParaRPr>
          </a:p>
        </p:txBody>
      </p:sp>
      <p:sp>
        <p:nvSpPr>
          <p:cNvPr id="660" name="Google Shape;660;p81"/>
          <p:cNvSpPr txBox="1"/>
          <p:nvPr/>
        </p:nvSpPr>
        <p:spPr>
          <a:xfrm>
            <a:off x="6320975" y="2340900"/>
            <a:ext cx="21483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Screen readers</a:t>
            </a:r>
            <a:endParaRPr sz="1800">
              <a:solidFill>
                <a:schemeClr val="dk1"/>
              </a:solidFill>
              <a:latin typeface="Inter SemiBold"/>
              <a:ea typeface="Inter SemiBold"/>
              <a:cs typeface="Inter SemiBold"/>
              <a:sym typeface="Inter SemiBold"/>
            </a:endParaRPr>
          </a:p>
        </p:txBody>
      </p:sp>
      <p:sp>
        <p:nvSpPr>
          <p:cNvPr id="661" name="Google Shape;661;p81"/>
          <p:cNvSpPr txBox="1"/>
          <p:nvPr/>
        </p:nvSpPr>
        <p:spPr>
          <a:xfrm>
            <a:off x="6185975" y="3264300"/>
            <a:ext cx="15711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Language</a:t>
            </a:r>
            <a:endParaRPr sz="1800">
              <a:solidFill>
                <a:schemeClr val="dk1"/>
              </a:solidFill>
              <a:latin typeface="Inter SemiBold"/>
              <a:ea typeface="Inter SemiBold"/>
              <a:cs typeface="Inter SemiBold"/>
              <a:sym typeface="Inter SemiBold"/>
            </a:endParaRPr>
          </a:p>
        </p:txBody>
      </p:sp>
      <p:sp>
        <p:nvSpPr>
          <p:cNvPr id="662" name="Google Shape;662;p81"/>
          <p:cNvSpPr txBox="1"/>
          <p:nvPr/>
        </p:nvSpPr>
        <p:spPr>
          <a:xfrm>
            <a:off x="3988500" y="2802600"/>
            <a:ext cx="13995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Text size</a:t>
            </a:r>
            <a:endParaRPr sz="1800">
              <a:solidFill>
                <a:schemeClr val="dk1"/>
              </a:solidFill>
              <a:latin typeface="Inter SemiBold"/>
              <a:ea typeface="Inter SemiBold"/>
              <a:cs typeface="Inter SemiBold"/>
              <a:sym typeface="Inter SemiBold"/>
            </a:endParaRPr>
          </a:p>
        </p:txBody>
      </p:sp>
      <p:sp>
        <p:nvSpPr>
          <p:cNvPr id="663" name="Google Shape;663;p81"/>
          <p:cNvSpPr txBox="1"/>
          <p:nvPr/>
        </p:nvSpPr>
        <p:spPr>
          <a:xfrm>
            <a:off x="551300" y="1696500"/>
            <a:ext cx="11541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Fonts</a:t>
            </a:r>
            <a:endParaRPr sz="1800">
              <a:solidFill>
                <a:schemeClr val="dk1"/>
              </a:solidFill>
              <a:latin typeface="Inter SemiBold"/>
              <a:ea typeface="Inter SemiBold"/>
              <a:cs typeface="Inter SemiBold"/>
              <a:sym typeface="Inter SemiBold"/>
            </a:endParaRPr>
          </a:p>
        </p:txBody>
      </p:sp>
      <p:sp>
        <p:nvSpPr>
          <p:cNvPr id="664" name="Google Shape;664;p81"/>
          <p:cNvSpPr txBox="1"/>
          <p:nvPr/>
        </p:nvSpPr>
        <p:spPr>
          <a:xfrm>
            <a:off x="1183475" y="3914550"/>
            <a:ext cx="11541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Clutter</a:t>
            </a:r>
            <a:endParaRPr sz="1800">
              <a:solidFill>
                <a:schemeClr val="dk1"/>
              </a:solidFill>
              <a:latin typeface="Inter SemiBold"/>
              <a:ea typeface="Inter SemiBold"/>
              <a:cs typeface="Inter SemiBold"/>
              <a:sym typeface="Inter SemiBold"/>
            </a:endParaRPr>
          </a:p>
        </p:txBody>
      </p:sp>
      <p:sp>
        <p:nvSpPr>
          <p:cNvPr id="665" name="Google Shape;665;p81"/>
          <p:cNvSpPr txBox="1"/>
          <p:nvPr/>
        </p:nvSpPr>
        <p:spPr>
          <a:xfrm>
            <a:off x="6738375" y="1353700"/>
            <a:ext cx="20376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Scroll behavior</a:t>
            </a:r>
            <a:endParaRPr sz="1800">
              <a:solidFill>
                <a:schemeClr val="dk1"/>
              </a:solidFill>
              <a:latin typeface="Inter SemiBold"/>
              <a:ea typeface="Inter SemiBold"/>
              <a:cs typeface="Inter SemiBold"/>
              <a:sym typeface="Inter SemiBold"/>
            </a:endParaRPr>
          </a:p>
        </p:txBody>
      </p:sp>
      <p:sp>
        <p:nvSpPr>
          <p:cNvPr id="666" name="Google Shape;666;p81"/>
          <p:cNvSpPr txBox="1"/>
          <p:nvPr/>
        </p:nvSpPr>
        <p:spPr>
          <a:xfrm>
            <a:off x="2650500" y="1143150"/>
            <a:ext cx="13995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Animation</a:t>
            </a:r>
            <a:endParaRPr sz="1800">
              <a:solidFill>
                <a:schemeClr val="dk1"/>
              </a:solidFill>
              <a:latin typeface="Inter SemiBold"/>
              <a:ea typeface="Inter SemiBold"/>
              <a:cs typeface="Inter SemiBold"/>
              <a:sym typeface="Inter SemiBold"/>
            </a:endParaRPr>
          </a:p>
        </p:txBody>
      </p:sp>
      <p:sp>
        <p:nvSpPr>
          <p:cNvPr id="667" name="Google Shape;667;p81"/>
          <p:cNvSpPr txBox="1"/>
          <p:nvPr/>
        </p:nvSpPr>
        <p:spPr>
          <a:xfrm>
            <a:off x="4884738" y="1717988"/>
            <a:ext cx="13995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Patterns</a:t>
            </a:r>
            <a:endParaRPr sz="1800">
              <a:solidFill>
                <a:schemeClr val="dk1"/>
              </a:solidFill>
              <a:latin typeface="Inter SemiBold"/>
              <a:ea typeface="Inter SemiBold"/>
              <a:cs typeface="Inter SemiBold"/>
              <a:sym typeface="Inter SemiBol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82"/>
          <p:cNvSpPr txBox="1"/>
          <p:nvPr/>
        </p:nvSpPr>
        <p:spPr>
          <a:xfrm>
            <a:off x="477750" y="681450"/>
            <a:ext cx="20991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Color contrast</a:t>
            </a:r>
            <a:endParaRPr sz="1800">
              <a:solidFill>
                <a:schemeClr val="dk1"/>
              </a:solidFill>
              <a:latin typeface="Inter SemiBold"/>
              <a:ea typeface="Inter SemiBold"/>
              <a:cs typeface="Inter SemiBold"/>
              <a:sym typeface="Inter SemiBold"/>
            </a:endParaRPr>
          </a:p>
        </p:txBody>
      </p:sp>
      <p:sp>
        <p:nvSpPr>
          <p:cNvPr id="673" name="Google Shape;673;p82"/>
          <p:cNvSpPr txBox="1"/>
          <p:nvPr/>
        </p:nvSpPr>
        <p:spPr>
          <a:xfrm>
            <a:off x="2233175" y="1876800"/>
            <a:ext cx="24675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Color combinations</a:t>
            </a:r>
            <a:endParaRPr sz="1800">
              <a:solidFill>
                <a:schemeClr val="dk1"/>
              </a:solidFill>
              <a:latin typeface="Inter SemiBold"/>
              <a:ea typeface="Inter SemiBold"/>
              <a:cs typeface="Inter SemiBold"/>
              <a:sym typeface="Inter SemiBold"/>
            </a:endParaRPr>
          </a:p>
        </p:txBody>
      </p:sp>
      <p:sp>
        <p:nvSpPr>
          <p:cNvPr id="674" name="Google Shape;674;p82"/>
          <p:cNvSpPr txBox="1"/>
          <p:nvPr/>
        </p:nvSpPr>
        <p:spPr>
          <a:xfrm>
            <a:off x="637325" y="2895675"/>
            <a:ext cx="24675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Color brightness</a:t>
            </a:r>
            <a:endParaRPr sz="1800">
              <a:solidFill>
                <a:schemeClr val="dk1"/>
              </a:solidFill>
              <a:latin typeface="Inter SemiBold"/>
              <a:ea typeface="Inter SemiBold"/>
              <a:cs typeface="Inter SemiBold"/>
              <a:sym typeface="Inter SemiBold"/>
            </a:endParaRPr>
          </a:p>
        </p:txBody>
      </p:sp>
      <p:sp>
        <p:nvSpPr>
          <p:cNvPr id="675" name="Google Shape;675;p82"/>
          <p:cNvSpPr txBox="1"/>
          <p:nvPr/>
        </p:nvSpPr>
        <p:spPr>
          <a:xfrm>
            <a:off x="3509825" y="3632225"/>
            <a:ext cx="19518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Explanations</a:t>
            </a:r>
            <a:endParaRPr sz="1800">
              <a:solidFill>
                <a:schemeClr val="dk1"/>
              </a:solidFill>
              <a:latin typeface="Inter SemiBold"/>
              <a:ea typeface="Inter SemiBold"/>
              <a:cs typeface="Inter SemiBold"/>
              <a:sym typeface="Inter SemiBold"/>
            </a:endParaRPr>
          </a:p>
        </p:txBody>
      </p:sp>
      <p:sp>
        <p:nvSpPr>
          <p:cNvPr id="676" name="Google Shape;676;p82"/>
          <p:cNvSpPr txBox="1"/>
          <p:nvPr/>
        </p:nvSpPr>
        <p:spPr>
          <a:xfrm>
            <a:off x="4283200" y="681450"/>
            <a:ext cx="27744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Keyboard interaction</a:t>
            </a:r>
            <a:endParaRPr sz="1800">
              <a:solidFill>
                <a:schemeClr val="dk1"/>
              </a:solidFill>
              <a:latin typeface="Inter SemiBold"/>
              <a:ea typeface="Inter SemiBold"/>
              <a:cs typeface="Inter SemiBold"/>
              <a:sym typeface="Inter SemiBold"/>
            </a:endParaRPr>
          </a:p>
        </p:txBody>
      </p:sp>
      <p:sp>
        <p:nvSpPr>
          <p:cNvPr id="677" name="Google Shape;677;p82"/>
          <p:cNvSpPr txBox="1"/>
          <p:nvPr/>
        </p:nvSpPr>
        <p:spPr>
          <a:xfrm>
            <a:off x="6320975" y="2340900"/>
            <a:ext cx="2148300" cy="46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Screen readers</a:t>
            </a:r>
            <a:endParaRPr sz="1800">
              <a:solidFill>
                <a:schemeClr val="dk1"/>
              </a:solidFill>
              <a:latin typeface="Inter SemiBold"/>
              <a:ea typeface="Inter SemiBold"/>
              <a:cs typeface="Inter SemiBold"/>
              <a:sym typeface="Inter SemiBold"/>
            </a:endParaRPr>
          </a:p>
        </p:txBody>
      </p:sp>
      <p:sp>
        <p:nvSpPr>
          <p:cNvPr id="678" name="Google Shape;678;p82"/>
          <p:cNvSpPr txBox="1"/>
          <p:nvPr/>
        </p:nvSpPr>
        <p:spPr>
          <a:xfrm>
            <a:off x="6185975" y="3264300"/>
            <a:ext cx="15711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Language</a:t>
            </a:r>
            <a:endParaRPr sz="1800">
              <a:solidFill>
                <a:schemeClr val="dk1"/>
              </a:solidFill>
              <a:latin typeface="Inter SemiBold"/>
              <a:ea typeface="Inter SemiBold"/>
              <a:cs typeface="Inter SemiBold"/>
              <a:sym typeface="Inter SemiBold"/>
            </a:endParaRPr>
          </a:p>
        </p:txBody>
      </p:sp>
      <p:sp>
        <p:nvSpPr>
          <p:cNvPr id="679" name="Google Shape;679;p82"/>
          <p:cNvSpPr txBox="1"/>
          <p:nvPr/>
        </p:nvSpPr>
        <p:spPr>
          <a:xfrm>
            <a:off x="3988500" y="2802600"/>
            <a:ext cx="13995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Text size</a:t>
            </a:r>
            <a:endParaRPr sz="1800">
              <a:solidFill>
                <a:schemeClr val="dk1"/>
              </a:solidFill>
              <a:latin typeface="Inter SemiBold"/>
              <a:ea typeface="Inter SemiBold"/>
              <a:cs typeface="Inter SemiBold"/>
              <a:sym typeface="Inter SemiBold"/>
            </a:endParaRPr>
          </a:p>
        </p:txBody>
      </p:sp>
      <p:sp>
        <p:nvSpPr>
          <p:cNvPr id="680" name="Google Shape;680;p82"/>
          <p:cNvSpPr txBox="1"/>
          <p:nvPr/>
        </p:nvSpPr>
        <p:spPr>
          <a:xfrm>
            <a:off x="551300" y="1696500"/>
            <a:ext cx="11541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Fonts</a:t>
            </a:r>
            <a:endParaRPr sz="1800">
              <a:solidFill>
                <a:schemeClr val="dk1"/>
              </a:solidFill>
              <a:latin typeface="Inter SemiBold"/>
              <a:ea typeface="Inter SemiBold"/>
              <a:cs typeface="Inter SemiBold"/>
              <a:sym typeface="Inter SemiBold"/>
            </a:endParaRPr>
          </a:p>
        </p:txBody>
      </p:sp>
      <p:sp>
        <p:nvSpPr>
          <p:cNvPr id="681" name="Google Shape;681;p82"/>
          <p:cNvSpPr txBox="1"/>
          <p:nvPr/>
        </p:nvSpPr>
        <p:spPr>
          <a:xfrm>
            <a:off x="1183475" y="3914550"/>
            <a:ext cx="11541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Clutter</a:t>
            </a:r>
            <a:endParaRPr sz="1800">
              <a:solidFill>
                <a:schemeClr val="dk1"/>
              </a:solidFill>
              <a:latin typeface="Inter SemiBold"/>
              <a:ea typeface="Inter SemiBold"/>
              <a:cs typeface="Inter SemiBold"/>
              <a:sym typeface="Inter SemiBold"/>
            </a:endParaRPr>
          </a:p>
        </p:txBody>
      </p:sp>
      <p:sp>
        <p:nvSpPr>
          <p:cNvPr id="682" name="Google Shape;682;p82"/>
          <p:cNvSpPr txBox="1"/>
          <p:nvPr/>
        </p:nvSpPr>
        <p:spPr>
          <a:xfrm>
            <a:off x="6738375" y="1353700"/>
            <a:ext cx="20376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Scroll behavior</a:t>
            </a:r>
            <a:endParaRPr sz="1800">
              <a:solidFill>
                <a:schemeClr val="dk1"/>
              </a:solidFill>
              <a:latin typeface="Inter SemiBold"/>
              <a:ea typeface="Inter SemiBold"/>
              <a:cs typeface="Inter SemiBold"/>
              <a:sym typeface="Inter SemiBold"/>
            </a:endParaRPr>
          </a:p>
        </p:txBody>
      </p:sp>
      <p:sp>
        <p:nvSpPr>
          <p:cNvPr id="683" name="Google Shape;683;p82"/>
          <p:cNvSpPr txBox="1"/>
          <p:nvPr/>
        </p:nvSpPr>
        <p:spPr>
          <a:xfrm>
            <a:off x="2650500" y="1143150"/>
            <a:ext cx="13995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Animation</a:t>
            </a:r>
            <a:endParaRPr sz="1800">
              <a:solidFill>
                <a:schemeClr val="dk1"/>
              </a:solidFill>
              <a:latin typeface="Inter SemiBold"/>
              <a:ea typeface="Inter SemiBold"/>
              <a:cs typeface="Inter SemiBold"/>
              <a:sym typeface="Inter SemiBold"/>
            </a:endParaRPr>
          </a:p>
        </p:txBody>
      </p:sp>
      <p:sp>
        <p:nvSpPr>
          <p:cNvPr id="684" name="Google Shape;684;p82"/>
          <p:cNvSpPr txBox="1"/>
          <p:nvPr/>
        </p:nvSpPr>
        <p:spPr>
          <a:xfrm>
            <a:off x="4884738" y="1717988"/>
            <a:ext cx="1399500" cy="461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Inter SemiBold"/>
                <a:ea typeface="Inter SemiBold"/>
                <a:cs typeface="Inter SemiBold"/>
                <a:sym typeface="Inter SemiBold"/>
              </a:rPr>
              <a:t>Patterns</a:t>
            </a:r>
            <a:endParaRPr sz="1800">
              <a:solidFill>
                <a:schemeClr val="dk1"/>
              </a:solidFill>
              <a:latin typeface="Inter SemiBold"/>
              <a:ea typeface="Inter SemiBold"/>
              <a:cs typeface="Inter SemiBold"/>
              <a:sym typeface="Inter SemiBold"/>
            </a:endParaRPr>
          </a:p>
        </p:txBody>
      </p:sp>
      <p:sp>
        <p:nvSpPr>
          <p:cNvPr id="685" name="Google Shape;685;p82"/>
          <p:cNvSpPr txBox="1"/>
          <p:nvPr/>
        </p:nvSpPr>
        <p:spPr>
          <a:xfrm rot="-329">
            <a:off x="6650616" y="4187861"/>
            <a:ext cx="31317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accent6"/>
                </a:solidFill>
                <a:latin typeface="Kalam"/>
                <a:ea typeface="Kalam"/>
                <a:cs typeface="Kalam"/>
                <a:sym typeface="Kalam"/>
              </a:rPr>
              <a:t>&amp; a lot more!</a:t>
            </a:r>
            <a:endParaRPr b="1" sz="2100">
              <a:solidFill>
                <a:schemeClr val="accent6"/>
              </a:solidFill>
              <a:latin typeface="Kalam"/>
              <a:ea typeface="Kalam"/>
              <a:cs typeface="Kalam"/>
              <a:sym typeface="Kalam"/>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83"/>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Accessibility is more than just a checklist.</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sp>
        <p:nvSpPr>
          <p:cNvPr id="695" name="Google Shape;695;p84"/>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Prioritize accessibility in your workflow.</a:t>
            </a:r>
            <a:endParaRPr>
              <a:solidFill>
                <a:schemeClr val="accent2"/>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85"/>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for one, extend to all.</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 name="Shape 704"/>
        <p:cNvGrpSpPr/>
        <p:nvPr/>
      </p:nvGrpSpPr>
      <p:grpSpPr>
        <a:xfrm>
          <a:off x="0" y="0"/>
          <a:ext cx="0" cy="0"/>
          <a:chOff x="0" y="0"/>
          <a:chExt cx="0" cy="0"/>
        </a:xfrm>
      </p:grpSpPr>
      <p:sp>
        <p:nvSpPr>
          <p:cNvPr id="705" name="Google Shape;705;p86"/>
          <p:cNvSpPr txBox="1"/>
          <p:nvPr>
            <p:ph type="title"/>
          </p:nvPr>
        </p:nvSpPr>
        <p:spPr>
          <a:xfrm>
            <a:off x="542075" y="569275"/>
            <a:ext cx="58578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Interviewing people with disabilities</a:t>
            </a:r>
            <a:endParaRPr/>
          </a:p>
        </p:txBody>
      </p:sp>
      <p:sp>
        <p:nvSpPr>
          <p:cNvPr id="706" name="Google Shape;706;p86"/>
          <p:cNvSpPr txBox="1"/>
          <p:nvPr>
            <p:ph idx="1" type="body"/>
          </p:nvPr>
        </p:nvSpPr>
        <p:spPr>
          <a:xfrm>
            <a:off x="627800" y="2136700"/>
            <a:ext cx="6496200" cy="216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br>
              <a:rPr lang="en"/>
            </a:br>
            <a:br>
              <a:rPr lang="en"/>
            </a:br>
            <a:br>
              <a:rPr lang="en"/>
            </a:br>
            <a:r>
              <a:rPr lang="en"/>
              <a:t>Let’s do that: ask people who use screen readers what they think of data visualizations.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sp>
        <p:nvSpPr>
          <p:cNvPr id="711" name="Google Shape;711;p87"/>
          <p:cNvSpPr txBox="1"/>
          <p:nvPr>
            <p:ph idx="1" type="body"/>
          </p:nvPr>
        </p:nvSpPr>
        <p:spPr>
          <a:xfrm>
            <a:off x="627800" y="2136700"/>
            <a:ext cx="6496200" cy="216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br>
              <a:rPr lang="en"/>
            </a:br>
            <a:br>
              <a:rPr lang="en"/>
            </a:br>
            <a:br>
              <a:rPr lang="en"/>
            </a:br>
            <a:endParaRPr/>
          </a:p>
        </p:txBody>
      </p:sp>
      <p:pic>
        <p:nvPicPr>
          <p:cNvPr id="712" name="Google Shape;712;p87" title="LéonieW Interview_Outlier.mp4">
            <a:hlinkClick r:id="rId3"/>
          </p:cNvPr>
          <p:cNvPicPr preferRelativeResize="0"/>
          <p:nvPr/>
        </p:nvPicPr>
        <p:blipFill>
          <a:blip r:embed="rId4">
            <a:alphaModFix/>
          </a:blip>
          <a:stretch>
            <a:fillRect/>
          </a:stretch>
        </p:blipFill>
        <p:spPr>
          <a:xfrm>
            <a:off x="914400" y="316470"/>
            <a:ext cx="7315200" cy="4114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2"/>
                                        </p:tgtEl>
                                        <p:attrNameLst>
                                          <p:attrName>style.visibility</p:attrName>
                                        </p:attrNameLst>
                                      </p:cBhvr>
                                      <p:to>
                                        <p:strVal val="visible"/>
                                      </p:to>
                                    </p:set>
                                    <p:animEffect filter="fade" transition="in">
                                      <p:cBhvr>
                                        <p:cTn dur="1000"/>
                                        <p:tgtEl>
                                          <p:spTgt spid="7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21F20"/>
        </a:solidFill>
      </p:bgPr>
    </p:bg>
    <p:spTree>
      <p:nvGrpSpPr>
        <p:cNvPr id="716" name="Shape 716"/>
        <p:cNvGrpSpPr/>
        <p:nvPr/>
      </p:nvGrpSpPr>
      <p:grpSpPr>
        <a:xfrm>
          <a:off x="0" y="0"/>
          <a:ext cx="0" cy="0"/>
          <a:chOff x="0" y="0"/>
          <a:chExt cx="0" cy="0"/>
        </a:xfrm>
      </p:grpSpPr>
      <p:sp>
        <p:nvSpPr>
          <p:cNvPr id="717" name="Google Shape;717;p88"/>
          <p:cNvSpPr txBox="1"/>
          <p:nvPr>
            <p:ph idx="1" type="body"/>
          </p:nvPr>
        </p:nvSpPr>
        <p:spPr>
          <a:xfrm>
            <a:off x="627800" y="2136700"/>
            <a:ext cx="6496200" cy="216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br>
              <a:rPr lang="en"/>
            </a:br>
            <a:br>
              <a:rPr lang="en"/>
            </a:br>
            <a:br>
              <a:rPr lang="en"/>
            </a:br>
            <a:endParaRPr/>
          </a:p>
        </p:txBody>
      </p:sp>
      <p:pic>
        <p:nvPicPr>
          <p:cNvPr id="718" name="Google Shape;718;p88" title="RyanS Interview_Outlier.mp4">
            <a:hlinkClick r:id="rId3"/>
          </p:cNvPr>
          <p:cNvPicPr preferRelativeResize="0"/>
          <p:nvPr/>
        </p:nvPicPr>
        <p:blipFill>
          <a:blip r:embed="rId4">
            <a:alphaModFix/>
          </a:blip>
          <a:stretch>
            <a:fillRect/>
          </a:stretch>
        </p:blipFill>
        <p:spPr>
          <a:xfrm>
            <a:off x="914400" y="315325"/>
            <a:ext cx="7315200" cy="4114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8"/>
                                        </p:tgtEl>
                                        <p:attrNameLst>
                                          <p:attrName>style.visibility</p:attrName>
                                        </p:attrNameLst>
                                      </p:cBhvr>
                                      <p:to>
                                        <p:strVal val="visible"/>
                                      </p:to>
                                    </p:set>
                                    <p:animEffect filter="fade" transition="in">
                                      <p:cBhvr>
                                        <p:cTn dur="1000"/>
                                        <p:tgtEl>
                                          <p:spTgt spid="7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89"/>
          <p:cNvSpPr txBox="1"/>
          <p:nvPr>
            <p:ph type="title"/>
          </p:nvPr>
        </p:nvSpPr>
        <p:spPr>
          <a:xfrm>
            <a:off x="542075" y="569275"/>
            <a:ext cx="58578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happened to our innovative spirit</a:t>
            </a:r>
            <a:r>
              <a:rPr lang="en"/>
              <a:t>?</a:t>
            </a:r>
            <a:endParaRPr/>
          </a:p>
        </p:txBody>
      </p:sp>
      <p:sp>
        <p:nvSpPr>
          <p:cNvPr id="724" name="Google Shape;724;p89"/>
          <p:cNvSpPr txBox="1"/>
          <p:nvPr>
            <p:ph idx="1" type="body"/>
          </p:nvPr>
        </p:nvSpPr>
        <p:spPr>
          <a:xfrm>
            <a:off x="627800" y="2136700"/>
            <a:ext cx="6496200" cy="216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br>
              <a:rPr lang="en"/>
            </a:br>
            <a:br>
              <a:rPr lang="en"/>
            </a:br>
            <a:br>
              <a:rPr lang="en"/>
            </a:br>
            <a:r>
              <a:rPr lang="en"/>
              <a:t>History shows that making data available non-visually (through touch especially) is not new. </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FBFB"/>
        </a:solidFill>
      </p:bgPr>
    </p:bg>
    <p:spTree>
      <p:nvGrpSpPr>
        <p:cNvPr id="728" name="Shape 728"/>
        <p:cNvGrpSpPr/>
        <p:nvPr/>
      </p:nvGrpSpPr>
      <p:grpSpPr>
        <a:xfrm>
          <a:off x="0" y="0"/>
          <a:ext cx="0" cy="0"/>
          <a:chOff x="0" y="0"/>
          <a:chExt cx="0" cy="0"/>
        </a:xfrm>
      </p:grpSpPr>
      <p:sp>
        <p:nvSpPr>
          <p:cNvPr id="729" name="Google Shape;729;p90"/>
          <p:cNvSpPr/>
          <p:nvPr/>
        </p:nvSpPr>
        <p:spPr>
          <a:xfrm>
            <a:off x="0" y="1001875"/>
            <a:ext cx="9144000" cy="4141500"/>
          </a:xfrm>
          <a:prstGeom prst="rtTriangle">
            <a:avLst/>
          </a:prstGeom>
          <a:solidFill>
            <a:srgbClr val="E3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A page in an embossed tactile book (circa 1830) that features a geographic map of the state of Mississippi." id="730" name="Google Shape;730;p90" title="Embossed Tactile Map of Mississippi"/>
          <p:cNvPicPr preferRelativeResize="0"/>
          <p:nvPr/>
        </p:nvPicPr>
        <p:blipFill rotWithShape="1">
          <a:blip r:embed="rId3">
            <a:alphaModFix/>
          </a:blip>
          <a:srcRect b="4922" l="0" r="0" t="4931"/>
          <a:stretch/>
        </p:blipFill>
        <p:spPr>
          <a:xfrm>
            <a:off x="1725900" y="89500"/>
            <a:ext cx="5692199" cy="4680700"/>
          </a:xfrm>
          <a:prstGeom prst="rect">
            <a:avLst/>
          </a:prstGeom>
          <a:noFill/>
          <a:ln>
            <a:noFill/>
          </a:ln>
        </p:spPr>
      </p:pic>
      <p:sp>
        <p:nvSpPr>
          <p:cNvPr id="731" name="Google Shape;731;p90"/>
          <p:cNvSpPr txBox="1"/>
          <p:nvPr/>
        </p:nvSpPr>
        <p:spPr>
          <a:xfrm>
            <a:off x="1725900" y="4694000"/>
            <a:ext cx="5953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u="sng">
                <a:solidFill>
                  <a:srgbClr val="3D7B6E"/>
                </a:solidFill>
                <a:latin typeface="Inter"/>
                <a:ea typeface="Inter"/>
                <a:cs typeface="Inter"/>
                <a:sym typeface="Inter"/>
                <a:hlinkClick r:id="rId4">
                  <a:extLst>
                    <a:ext uri="{A12FA001-AC4F-418D-AE19-62706E023703}">
                      <ahyp:hlinkClr val="tx"/>
                    </a:ext>
                  </a:extLst>
                </a:hlinkClick>
              </a:rPr>
              <a:t>Mississippi Map cir. 1830, Perkins Archive</a:t>
            </a:r>
            <a:endParaRPr sz="1200">
              <a:solidFill>
                <a:srgbClr val="3D7B6E"/>
              </a:solidFill>
              <a:latin typeface="Inter"/>
              <a:ea typeface="Inter"/>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8"/>
          <p:cNvSpPr txBox="1"/>
          <p:nvPr>
            <p:ph type="title"/>
          </p:nvPr>
        </p:nvSpPr>
        <p:spPr>
          <a:xfrm>
            <a:off x="542075" y="464500"/>
            <a:ext cx="35433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Accessibility</a:t>
            </a:r>
            <a:endParaRPr/>
          </a:p>
        </p:txBody>
      </p:sp>
      <p:sp>
        <p:nvSpPr>
          <p:cNvPr id="270" name="Google Shape;270;p28"/>
          <p:cNvSpPr txBox="1"/>
          <p:nvPr>
            <p:ph idx="1" type="body"/>
          </p:nvPr>
        </p:nvSpPr>
        <p:spPr>
          <a:xfrm>
            <a:off x="4964200" y="464500"/>
            <a:ext cx="3650700" cy="403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knowledge and skills to build products and services to usable by people with disabilities.</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An "accessible" product can be used by everyone, no matter the disability.</a:t>
            </a:r>
            <a:endParaRPr/>
          </a:p>
          <a:p>
            <a:pPr indent="0" lvl="0" marL="0" rtl="0" algn="l">
              <a:spcBef>
                <a:spcPts val="1600"/>
              </a:spcBef>
              <a:spcAft>
                <a:spcPts val="1600"/>
              </a:spcAft>
              <a:buNone/>
            </a:pPr>
            <a:r>
              <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FBFB"/>
        </a:solidFill>
      </p:bgPr>
    </p:bg>
    <p:spTree>
      <p:nvGrpSpPr>
        <p:cNvPr id="735" name="Shape 735"/>
        <p:cNvGrpSpPr/>
        <p:nvPr/>
      </p:nvGrpSpPr>
      <p:grpSpPr>
        <a:xfrm>
          <a:off x="0" y="0"/>
          <a:ext cx="0" cy="0"/>
          <a:chOff x="0" y="0"/>
          <a:chExt cx="0" cy="0"/>
        </a:xfrm>
      </p:grpSpPr>
      <p:sp>
        <p:nvSpPr>
          <p:cNvPr id="736" name="Google Shape;736;p91"/>
          <p:cNvSpPr/>
          <p:nvPr/>
        </p:nvSpPr>
        <p:spPr>
          <a:xfrm>
            <a:off x="0" y="1001875"/>
            <a:ext cx="9144000" cy="4141500"/>
          </a:xfrm>
          <a:prstGeom prst="rtTriangle">
            <a:avLst/>
          </a:prstGeom>
          <a:solidFill>
            <a:srgbClr val="E3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A data structure physically represented by threads and complex different knots. The arrangement, order, and type of threading and knotting hold information." id="737" name="Google Shape;737;p91" title="A Quipu"/>
          <p:cNvPicPr preferRelativeResize="0"/>
          <p:nvPr/>
        </p:nvPicPr>
        <p:blipFill>
          <a:blip r:embed="rId3">
            <a:alphaModFix/>
          </a:blip>
          <a:stretch>
            <a:fillRect/>
          </a:stretch>
        </p:blipFill>
        <p:spPr>
          <a:xfrm>
            <a:off x="1595438" y="762000"/>
            <a:ext cx="5953125" cy="3619500"/>
          </a:xfrm>
          <a:prstGeom prst="rect">
            <a:avLst/>
          </a:prstGeom>
          <a:noFill/>
          <a:ln>
            <a:noFill/>
          </a:ln>
        </p:spPr>
      </p:pic>
      <p:sp>
        <p:nvSpPr>
          <p:cNvPr id="738" name="Google Shape;738;p91"/>
          <p:cNvSpPr txBox="1"/>
          <p:nvPr/>
        </p:nvSpPr>
        <p:spPr>
          <a:xfrm>
            <a:off x="1595413" y="4305300"/>
            <a:ext cx="5953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u="sng">
                <a:solidFill>
                  <a:srgbClr val="3D7B6E"/>
                </a:solidFill>
                <a:latin typeface="Inter"/>
                <a:ea typeface="Inter"/>
                <a:cs typeface="Inter"/>
                <a:sym typeface="Inter"/>
                <a:hlinkClick r:id="rId4">
                  <a:extLst>
                    <a:ext uri="{A12FA001-AC4F-418D-AE19-62706E023703}">
                      <ahyp:hlinkClr val="tx"/>
                    </a:ext>
                  </a:extLst>
                </a:hlinkClick>
              </a:rPr>
              <a:t>Quipu date back to 2600BC.</a:t>
            </a:r>
            <a:endParaRPr>
              <a:solidFill>
                <a:srgbClr val="3D7B6E"/>
              </a:solidFill>
            </a:endParaRPr>
          </a:p>
          <a:p>
            <a:pPr indent="0" lvl="0" marL="0" rtl="0" algn="l">
              <a:spcBef>
                <a:spcPts val="0"/>
              </a:spcBef>
              <a:spcAft>
                <a:spcPts val="0"/>
              </a:spcAft>
              <a:buNone/>
            </a:pPr>
            <a:r>
              <a:rPr lang="en" sz="1200" u="sng">
                <a:solidFill>
                  <a:srgbClr val="3D7B6E"/>
                </a:solidFill>
                <a:latin typeface="Inter"/>
                <a:ea typeface="Inter"/>
                <a:cs typeface="Inter"/>
                <a:sym typeface="Inter"/>
                <a:hlinkClick r:id="rId5">
                  <a:extLst>
                    <a:ext uri="{A12FA001-AC4F-418D-AE19-62706E023703}">
                      <ahyp:hlinkClr val="tx"/>
                    </a:ext>
                  </a:extLst>
                </a:hlinkClick>
              </a:rPr>
              <a:t>Photo by Claus Ableiter, uploaded to enWiki by user Lyndsaruell</a:t>
            </a:r>
            <a:endParaRPr sz="1200">
              <a:solidFill>
                <a:srgbClr val="3D7B6E"/>
              </a:solidFill>
              <a:latin typeface="Inter"/>
              <a:ea typeface="Inter"/>
              <a:cs typeface="Inter"/>
              <a:sym typeface="Inte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sp>
        <p:nvSpPr>
          <p:cNvPr id="743" name="Google Shape;743;p92"/>
          <p:cNvSpPr txBox="1"/>
          <p:nvPr>
            <p:ph type="title"/>
          </p:nvPr>
        </p:nvSpPr>
        <p:spPr>
          <a:xfrm>
            <a:off x="542075" y="569275"/>
            <a:ext cx="58578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data visualization today is not accessible.</a:t>
            </a:r>
            <a:endParaRPr/>
          </a:p>
        </p:txBody>
      </p:sp>
      <p:sp>
        <p:nvSpPr>
          <p:cNvPr id="744" name="Google Shape;744;p92"/>
          <p:cNvSpPr txBox="1"/>
          <p:nvPr>
            <p:ph idx="1" type="body"/>
          </p:nvPr>
        </p:nvSpPr>
        <p:spPr>
          <a:xfrm>
            <a:off x="627800" y="2136700"/>
            <a:ext cx="6496200" cy="216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br>
              <a:rPr lang="en"/>
            </a:br>
            <a:br>
              <a:rPr lang="en"/>
            </a:br>
            <a:br>
              <a:rPr lang="en"/>
            </a:b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sp>
        <p:nvSpPr>
          <p:cNvPr id="749" name="Google Shape;749;p93"/>
          <p:cNvSpPr txBox="1"/>
          <p:nvPr>
            <p:ph type="title"/>
          </p:nvPr>
        </p:nvSpPr>
        <p:spPr>
          <a:xfrm>
            <a:off x="542075" y="569275"/>
            <a:ext cx="6924600" cy="21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100"/>
              <a:t>But the future *is*</a:t>
            </a:r>
            <a:r>
              <a:rPr i="1" lang="en" sz="5100"/>
              <a:t> </a:t>
            </a:r>
            <a:r>
              <a:rPr lang="en" sz="5100"/>
              <a:t>accessible</a:t>
            </a:r>
            <a:r>
              <a:rPr lang="en" sz="5100"/>
              <a:t>.</a:t>
            </a:r>
            <a:endParaRPr sz="5100"/>
          </a:p>
          <a:p>
            <a:pPr indent="0" lvl="0" marL="0" rtl="0" algn="l">
              <a:spcBef>
                <a:spcPts val="0"/>
              </a:spcBef>
              <a:spcAft>
                <a:spcPts val="0"/>
              </a:spcAft>
              <a:buNone/>
            </a:pPr>
            <a:r>
              <a:rPr i="1" lang="en" sz="5100"/>
              <a:t>Let’s go</a:t>
            </a:r>
            <a:r>
              <a:rPr i="1" lang="en" sz="5100"/>
              <a:t> </a:t>
            </a:r>
            <a:r>
              <a:rPr i="1" lang="en" sz="5100"/>
              <a:t>together.</a:t>
            </a:r>
            <a:endParaRPr i="1" sz="5100"/>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sp>
        <p:nvSpPr>
          <p:cNvPr id="754" name="Google Shape;754;p94"/>
          <p:cNvSpPr txBox="1"/>
          <p:nvPr>
            <p:ph type="title"/>
          </p:nvPr>
        </p:nvSpPr>
        <p:spPr>
          <a:xfrm>
            <a:off x="542075" y="569275"/>
            <a:ext cx="5857800" cy="36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755" name="Google Shape;755;p94"/>
          <p:cNvSpPr txBox="1"/>
          <p:nvPr>
            <p:ph idx="1" type="body"/>
          </p:nvPr>
        </p:nvSpPr>
        <p:spPr>
          <a:xfrm>
            <a:off x="627800" y="2136700"/>
            <a:ext cx="6496200" cy="2160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Our group’s resource list:</a:t>
            </a:r>
            <a:br>
              <a:rPr lang="en"/>
            </a:br>
            <a:r>
              <a:rPr lang="en" u="sng">
                <a:solidFill>
                  <a:schemeClr val="accent1"/>
                </a:solidFill>
                <a:hlinkClick r:id="rId3">
                  <a:extLst>
                    <a:ext uri="{A12FA001-AC4F-418D-AE19-62706E023703}">
                      <ahyp:hlinkClr val="tx"/>
                    </a:ext>
                  </a:extLst>
                </a:hlinkClick>
              </a:rPr>
              <a:t>github.com/dataviza11y/resources</a:t>
            </a:r>
            <a:br>
              <a:rPr lang="en"/>
            </a:br>
            <a:endParaRPr/>
          </a:p>
          <a:p>
            <a:pPr indent="0" lvl="0" marL="0" rtl="0" algn="l">
              <a:lnSpc>
                <a:spcPct val="100000"/>
              </a:lnSpc>
              <a:spcBef>
                <a:spcPts val="1600"/>
              </a:spcBef>
              <a:spcAft>
                <a:spcPts val="0"/>
              </a:spcAft>
              <a:buNone/>
            </a:pPr>
            <a:r>
              <a:rPr lang="en"/>
              <a:t>More about us:</a:t>
            </a:r>
            <a:br>
              <a:rPr lang="en"/>
            </a:br>
            <a:r>
              <a:rPr lang="en" u="sng">
                <a:solidFill>
                  <a:schemeClr val="hlink"/>
                </a:solidFill>
                <a:hlinkClick r:id="rId4"/>
              </a:rPr>
              <a:t>github.com/dataviza11y/Why-We-Exist</a:t>
            </a:r>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9"/>
          <p:cNvSpPr txBox="1"/>
          <p:nvPr>
            <p:ph type="title"/>
          </p:nvPr>
        </p:nvSpPr>
        <p:spPr>
          <a:xfrm>
            <a:off x="542075" y="569275"/>
            <a:ext cx="6924600" cy="21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600">
                <a:solidFill>
                  <a:schemeClr val="lt2"/>
                </a:solidFill>
              </a:rPr>
              <a:t>"Is my dataviz excluding people?"</a:t>
            </a:r>
            <a:endParaRPr sz="4600">
              <a:solidFill>
                <a:schemeClr val="lt2"/>
              </a:solidFill>
            </a:endParaRPr>
          </a:p>
          <a:p>
            <a:pPr indent="0" lvl="0" marL="0" rtl="0" algn="l">
              <a:spcBef>
                <a:spcPts val="0"/>
              </a:spcBef>
              <a:spcAft>
                <a:spcPts val="0"/>
              </a:spcAft>
              <a:buNone/>
            </a:pPr>
            <a:r>
              <a:t/>
            </a:r>
            <a:endParaRPr sz="4600">
              <a:solidFill>
                <a:schemeClr val="lt2"/>
              </a:solidFill>
            </a:endParaRPr>
          </a:p>
          <a:p>
            <a:pPr indent="0" lvl="0" marL="0" rtl="0" algn="r">
              <a:spcBef>
                <a:spcPts val="0"/>
              </a:spcBef>
              <a:spcAft>
                <a:spcPts val="0"/>
              </a:spcAft>
              <a:buNone/>
            </a:pPr>
            <a:r>
              <a:rPr lang="en" sz="4600"/>
              <a:t>"I</a:t>
            </a:r>
            <a:r>
              <a:rPr lang="en" sz="4600"/>
              <a:t>s my dataviz accessible?"</a:t>
            </a:r>
            <a:endParaRPr sz="4600"/>
          </a:p>
          <a:p>
            <a:pPr indent="0" lvl="0" marL="0" rtl="0" algn="l">
              <a:spcBef>
                <a:spcPts val="0"/>
              </a:spcBef>
              <a:spcAft>
                <a:spcPts val="0"/>
              </a:spcAft>
              <a:buNone/>
            </a:pPr>
            <a:r>
              <a:t/>
            </a:r>
            <a:endParaRPr sz="4600"/>
          </a:p>
          <a:p>
            <a:pPr indent="0" lvl="0" marL="0" rtl="0" algn="l">
              <a:spcBef>
                <a:spcPts val="0"/>
              </a:spcBef>
              <a:spcAft>
                <a:spcPts val="0"/>
              </a:spcAft>
              <a:buNone/>
            </a:pPr>
            <a:r>
              <a:t/>
            </a:r>
            <a:endParaRPr sz="4600"/>
          </a:p>
        </p:txBody>
      </p:sp>
      <p:sp>
        <p:nvSpPr>
          <p:cNvPr id="276" name="Google Shape;276;p29"/>
          <p:cNvSpPr/>
          <p:nvPr/>
        </p:nvSpPr>
        <p:spPr>
          <a:xfrm>
            <a:off x="4475125" y="2508800"/>
            <a:ext cx="309950" cy="281825"/>
          </a:xfrm>
          <a:custGeom>
            <a:rect b="b" l="l" r="r" t="t"/>
            <a:pathLst>
              <a:path extrusionOk="0" h="11273" w="12398">
                <a:moveTo>
                  <a:pt x="0" y="6587"/>
                </a:moveTo>
                <a:cubicBezTo>
                  <a:pt x="3519" y="8347"/>
                  <a:pt x="6954" y="10680"/>
                  <a:pt x="10849" y="11236"/>
                </a:cubicBezTo>
                <a:cubicBezTo>
                  <a:pt x="11880" y="11383"/>
                  <a:pt x="11121" y="9172"/>
                  <a:pt x="11236" y="8137"/>
                </a:cubicBezTo>
                <a:cubicBezTo>
                  <a:pt x="11538" y="5414"/>
                  <a:pt x="11174" y="2451"/>
                  <a:pt x="12398" y="0"/>
                </a:cubicBezTo>
              </a:path>
            </a:pathLst>
          </a:custGeom>
          <a:noFill/>
          <a:ln cap="flat" cmpd="sng" w="76200">
            <a:solidFill>
              <a:srgbClr val="FFFFFF"/>
            </a:solidFill>
            <a:prstDash val="solid"/>
            <a:round/>
            <a:headEnd len="med" w="med" type="none"/>
            <a:tailEnd len="med" w="med" type="none"/>
          </a:ln>
        </p:spPr>
      </p:sp>
      <p:sp>
        <p:nvSpPr>
          <p:cNvPr id="277" name="Google Shape;277;p29"/>
          <p:cNvSpPr/>
          <p:nvPr/>
        </p:nvSpPr>
        <p:spPr>
          <a:xfrm>
            <a:off x="4281400" y="2136725"/>
            <a:ext cx="445575" cy="610250"/>
          </a:xfrm>
          <a:custGeom>
            <a:rect b="b" l="l" r="r" t="t"/>
            <a:pathLst>
              <a:path extrusionOk="0" h="24410" w="17823">
                <a:moveTo>
                  <a:pt x="0" y="0"/>
                </a:moveTo>
                <a:cubicBezTo>
                  <a:pt x="3774" y="1259"/>
                  <a:pt x="8209" y="3280"/>
                  <a:pt x="9687" y="6974"/>
                </a:cubicBezTo>
                <a:cubicBezTo>
                  <a:pt x="10311" y="8533"/>
                  <a:pt x="10874" y="10823"/>
                  <a:pt x="9687" y="12011"/>
                </a:cubicBezTo>
                <a:cubicBezTo>
                  <a:pt x="8734" y="12965"/>
                  <a:pt x="6415" y="12055"/>
                  <a:pt x="5812" y="10849"/>
                </a:cubicBezTo>
                <a:cubicBezTo>
                  <a:pt x="4915" y="9056"/>
                  <a:pt x="10206" y="7881"/>
                  <a:pt x="11624" y="9299"/>
                </a:cubicBezTo>
                <a:cubicBezTo>
                  <a:pt x="15474" y="13149"/>
                  <a:pt x="13973" y="20560"/>
                  <a:pt x="17823" y="24410"/>
                </a:cubicBezTo>
              </a:path>
            </a:pathLst>
          </a:custGeom>
          <a:noFill/>
          <a:ln cap="flat" cmpd="sng" w="76200">
            <a:solidFill>
              <a:srgbClr val="FFFFFF"/>
            </a:solidFill>
            <a:prstDash val="solid"/>
            <a:round/>
            <a:headEnd len="med" w="med" type="none"/>
            <a:tailEnd len="med" w="med" type="none"/>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0"/>
          <p:cNvSpPr txBox="1"/>
          <p:nvPr>
            <p:ph type="title"/>
          </p:nvPr>
        </p:nvSpPr>
        <p:spPr>
          <a:xfrm>
            <a:off x="1220050" y="805725"/>
            <a:ext cx="6703800" cy="307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if you were blocked from</a:t>
            </a:r>
            <a:endParaRPr/>
          </a:p>
          <a:p>
            <a:pPr indent="0" lvl="0" marL="0" rtl="0" algn="ctr">
              <a:spcBef>
                <a:spcPts val="0"/>
              </a:spcBef>
              <a:spcAft>
                <a:spcPts val="0"/>
              </a:spcAft>
              <a:buNone/>
            </a:pPr>
            <a:r>
              <a:rPr lang="en"/>
              <a:t>70% of the web?</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utlier">
  <a:themeElements>
    <a:clrScheme name="Simple Light">
      <a:dk1>
        <a:srgbClr val="221F20"/>
      </a:dk1>
      <a:lt1>
        <a:srgbClr val="FFFFFF"/>
      </a:lt1>
      <a:dk2>
        <a:srgbClr val="595959"/>
      </a:dk2>
      <a:lt2>
        <a:srgbClr val="F0EDEA"/>
      </a:lt2>
      <a:accent1>
        <a:srgbClr val="63B0A0"/>
      </a:accent1>
      <a:accent2>
        <a:srgbClr val="221F20"/>
      </a:accent2>
      <a:accent3>
        <a:srgbClr val="8978EA"/>
      </a:accent3>
      <a:accent4>
        <a:srgbClr val="F0EDEA"/>
      </a:accent4>
      <a:accent5>
        <a:srgbClr val="E97695"/>
      </a:accent5>
      <a:accent6>
        <a:srgbClr val="FFC75B"/>
      </a:accent6>
      <a:hlink>
        <a:srgbClr val="63B0A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